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583" r:id="rId3"/>
    <p:sldId id="584" r:id="rId4"/>
    <p:sldId id="257" r:id="rId5"/>
    <p:sldId id="259" r:id="rId6"/>
    <p:sldId id="260" r:id="rId7"/>
    <p:sldId id="261" r:id="rId8"/>
    <p:sldId id="262" r:id="rId9"/>
    <p:sldId id="263" r:id="rId10"/>
    <p:sldId id="264" r:id="rId11"/>
    <p:sldId id="566" r:id="rId12"/>
    <p:sldId id="565" r:id="rId13"/>
    <p:sldId id="567" r:id="rId14"/>
    <p:sldId id="568" r:id="rId15"/>
    <p:sldId id="569" r:id="rId16"/>
    <p:sldId id="570" r:id="rId17"/>
    <p:sldId id="571" r:id="rId18"/>
    <p:sldId id="572" r:id="rId19"/>
    <p:sldId id="265" r:id="rId20"/>
    <p:sldId id="573" r:id="rId21"/>
    <p:sldId id="270" r:id="rId22"/>
    <p:sldId id="271" r:id="rId23"/>
    <p:sldId id="267" r:id="rId24"/>
    <p:sldId id="268" r:id="rId25"/>
    <p:sldId id="272" r:id="rId26"/>
    <p:sldId id="273" r:id="rId27"/>
    <p:sldId id="574" r:id="rId28"/>
    <p:sldId id="274" r:id="rId29"/>
    <p:sldId id="275" r:id="rId30"/>
    <p:sldId id="575" r:id="rId31"/>
    <p:sldId id="564" r:id="rId32"/>
    <p:sldId id="576" r:id="rId33"/>
    <p:sldId id="577" r:id="rId34"/>
    <p:sldId id="578" r:id="rId35"/>
    <p:sldId id="579" r:id="rId36"/>
    <p:sldId id="580" r:id="rId37"/>
    <p:sldId id="581" r:id="rId38"/>
    <p:sldId id="582" r:id="rId39"/>
    <p:sldId id="386" r:id="rId40"/>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5CC7EE-F35C-4A8C-9600-3F3BB4108649}" v="12" dt="2021-03-11T09:25:34.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ses Ngari" userId="e5e49f3a-dcb5-424b-b3d9-8c2d6030ca64" providerId="ADAL" clId="{605CC7EE-F35C-4A8C-9600-3F3BB4108649}"/>
    <pc:docChg chg="undo custSel mod addSld delSld modSld sldOrd">
      <pc:chgData name="Moses Ngari" userId="e5e49f3a-dcb5-424b-b3d9-8c2d6030ca64" providerId="ADAL" clId="{605CC7EE-F35C-4A8C-9600-3F3BB4108649}" dt="2021-03-14T18:05:19.870" v="898" actId="27636"/>
      <pc:docMkLst>
        <pc:docMk/>
      </pc:docMkLst>
      <pc:sldChg chg="modSp mod">
        <pc:chgData name="Moses Ngari" userId="e5e49f3a-dcb5-424b-b3d9-8c2d6030ca64" providerId="ADAL" clId="{605CC7EE-F35C-4A8C-9600-3F3BB4108649}" dt="2021-03-14T18:05:19.870" v="898" actId="27636"/>
        <pc:sldMkLst>
          <pc:docMk/>
          <pc:sldMk cId="2366851463" sldId="256"/>
        </pc:sldMkLst>
        <pc:spChg chg="mod">
          <ac:chgData name="Moses Ngari" userId="e5e49f3a-dcb5-424b-b3d9-8c2d6030ca64" providerId="ADAL" clId="{605CC7EE-F35C-4A8C-9600-3F3BB4108649}" dt="2021-03-11T09:25:56.125" v="792" actId="255"/>
          <ac:spMkLst>
            <pc:docMk/>
            <pc:sldMk cId="2366851463" sldId="256"/>
            <ac:spMk id="2" creationId="{EACBDC8A-6E48-499B-A6C7-EC127A32B7C6}"/>
          </ac:spMkLst>
        </pc:spChg>
        <pc:spChg chg="mod">
          <ac:chgData name="Moses Ngari" userId="e5e49f3a-dcb5-424b-b3d9-8c2d6030ca64" providerId="ADAL" clId="{605CC7EE-F35C-4A8C-9600-3F3BB4108649}" dt="2021-03-14T18:05:19.870" v="898" actId="27636"/>
          <ac:spMkLst>
            <pc:docMk/>
            <pc:sldMk cId="2366851463" sldId="256"/>
            <ac:spMk id="3" creationId="{E52B2887-72A9-4864-A0E9-3D8242F7E148}"/>
          </ac:spMkLst>
        </pc:spChg>
      </pc:sldChg>
      <pc:sldChg chg="modSp new mod">
        <pc:chgData name="Moses Ngari" userId="e5e49f3a-dcb5-424b-b3d9-8c2d6030ca64" providerId="ADAL" clId="{605CC7EE-F35C-4A8C-9600-3F3BB4108649}" dt="2021-03-10T14:09:30.173" v="72" actId="20577"/>
        <pc:sldMkLst>
          <pc:docMk/>
          <pc:sldMk cId="1357880653" sldId="263"/>
        </pc:sldMkLst>
        <pc:spChg chg="mod">
          <ac:chgData name="Moses Ngari" userId="e5e49f3a-dcb5-424b-b3d9-8c2d6030ca64" providerId="ADAL" clId="{605CC7EE-F35C-4A8C-9600-3F3BB4108649}" dt="2021-03-10T14:07:31.396" v="49" actId="1076"/>
          <ac:spMkLst>
            <pc:docMk/>
            <pc:sldMk cId="1357880653" sldId="263"/>
            <ac:spMk id="2" creationId="{A88909A2-736A-4BC9-8DC0-8E4CB2337F2D}"/>
          </ac:spMkLst>
        </pc:spChg>
        <pc:spChg chg="mod">
          <ac:chgData name="Moses Ngari" userId="e5e49f3a-dcb5-424b-b3d9-8c2d6030ca64" providerId="ADAL" clId="{605CC7EE-F35C-4A8C-9600-3F3BB4108649}" dt="2021-03-10T14:08:30.899" v="57" actId="1076"/>
          <ac:spMkLst>
            <pc:docMk/>
            <pc:sldMk cId="1357880653" sldId="263"/>
            <ac:spMk id="3" creationId="{8DB65897-9C86-4BA5-B6AF-DC7DDC97F20C}"/>
          </ac:spMkLst>
        </pc:spChg>
        <pc:spChg chg="mod">
          <ac:chgData name="Moses Ngari" userId="e5e49f3a-dcb5-424b-b3d9-8c2d6030ca64" providerId="ADAL" clId="{605CC7EE-F35C-4A8C-9600-3F3BB4108649}" dt="2021-03-10T14:08:50.052" v="69" actId="27636"/>
          <ac:spMkLst>
            <pc:docMk/>
            <pc:sldMk cId="1357880653" sldId="263"/>
            <ac:spMk id="4" creationId="{D93FF049-DC42-463E-B989-7DFE23179424}"/>
          </ac:spMkLst>
        </pc:spChg>
        <pc:spChg chg="mod">
          <ac:chgData name="Moses Ngari" userId="e5e49f3a-dcb5-424b-b3d9-8c2d6030ca64" providerId="ADAL" clId="{605CC7EE-F35C-4A8C-9600-3F3BB4108649}" dt="2021-03-10T14:08:26.233" v="56" actId="1076"/>
          <ac:spMkLst>
            <pc:docMk/>
            <pc:sldMk cId="1357880653" sldId="263"/>
            <ac:spMk id="5" creationId="{439F459B-C39C-49FF-8F81-A6540675CF70}"/>
          </ac:spMkLst>
        </pc:spChg>
        <pc:spChg chg="mod">
          <ac:chgData name="Moses Ngari" userId="e5e49f3a-dcb5-424b-b3d9-8c2d6030ca64" providerId="ADAL" clId="{605CC7EE-F35C-4A8C-9600-3F3BB4108649}" dt="2021-03-10T14:09:30.173" v="72" actId="20577"/>
          <ac:spMkLst>
            <pc:docMk/>
            <pc:sldMk cId="1357880653" sldId="263"/>
            <ac:spMk id="6" creationId="{51BDA07C-1866-4F91-A19D-EADE3E4D7B99}"/>
          </ac:spMkLst>
        </pc:spChg>
      </pc:sldChg>
      <pc:sldChg chg="addSp modSp new mod setBg">
        <pc:chgData name="Moses Ngari" userId="e5e49f3a-dcb5-424b-b3d9-8c2d6030ca64" providerId="ADAL" clId="{605CC7EE-F35C-4A8C-9600-3F3BB4108649}" dt="2021-03-10T14:15:57.510" v="76" actId="27614"/>
        <pc:sldMkLst>
          <pc:docMk/>
          <pc:sldMk cId="3352899920" sldId="264"/>
        </pc:sldMkLst>
        <pc:spChg chg="add">
          <ac:chgData name="Moses Ngari" userId="e5e49f3a-dcb5-424b-b3d9-8c2d6030ca64" providerId="ADAL" clId="{605CC7EE-F35C-4A8C-9600-3F3BB4108649}" dt="2021-03-10T14:15:51.600" v="75" actId="26606"/>
          <ac:spMkLst>
            <pc:docMk/>
            <pc:sldMk cId="3352899920" sldId="264"/>
            <ac:spMk id="8" creationId="{F3060C83-F051-4F0E-ABAD-AA0DFC48B218}"/>
          </ac:spMkLst>
        </pc:spChg>
        <pc:spChg chg="add">
          <ac:chgData name="Moses Ngari" userId="e5e49f3a-dcb5-424b-b3d9-8c2d6030ca64" providerId="ADAL" clId="{605CC7EE-F35C-4A8C-9600-3F3BB4108649}" dt="2021-03-10T14:15:51.600" v="75" actId="26606"/>
          <ac:spMkLst>
            <pc:docMk/>
            <pc:sldMk cId="3352899920" sldId="264"/>
            <ac:spMk id="10" creationId="{83C98ABE-055B-441F-B07E-44F97F083C39}"/>
          </ac:spMkLst>
        </pc:spChg>
        <pc:spChg chg="add">
          <ac:chgData name="Moses Ngari" userId="e5e49f3a-dcb5-424b-b3d9-8c2d6030ca64" providerId="ADAL" clId="{605CC7EE-F35C-4A8C-9600-3F3BB4108649}" dt="2021-03-10T14:15:51.600" v="75" actId="26606"/>
          <ac:spMkLst>
            <pc:docMk/>
            <pc:sldMk cId="3352899920" sldId="264"/>
            <ac:spMk id="12" creationId="{29FDB030-9B49-4CED-8CCD-4D99382388AC}"/>
          </ac:spMkLst>
        </pc:spChg>
        <pc:spChg chg="add">
          <ac:chgData name="Moses Ngari" userId="e5e49f3a-dcb5-424b-b3d9-8c2d6030ca64" providerId="ADAL" clId="{605CC7EE-F35C-4A8C-9600-3F3BB4108649}" dt="2021-03-10T14:15:51.600" v="75" actId="26606"/>
          <ac:spMkLst>
            <pc:docMk/>
            <pc:sldMk cId="3352899920" sldId="264"/>
            <ac:spMk id="14" creationId="{3783CA14-24A1-485C-8B30-D6A5D87987AD}"/>
          </ac:spMkLst>
        </pc:spChg>
        <pc:spChg chg="add">
          <ac:chgData name="Moses Ngari" userId="e5e49f3a-dcb5-424b-b3d9-8c2d6030ca64" providerId="ADAL" clId="{605CC7EE-F35C-4A8C-9600-3F3BB4108649}" dt="2021-03-10T14:15:51.600" v="75" actId="26606"/>
          <ac:spMkLst>
            <pc:docMk/>
            <pc:sldMk cId="3352899920" sldId="264"/>
            <ac:spMk id="16" creationId="{9A97C86A-04D6-40F7-AE84-31AB43E6A846}"/>
          </ac:spMkLst>
        </pc:spChg>
        <pc:spChg chg="add">
          <ac:chgData name="Moses Ngari" userId="e5e49f3a-dcb5-424b-b3d9-8c2d6030ca64" providerId="ADAL" clId="{605CC7EE-F35C-4A8C-9600-3F3BB4108649}" dt="2021-03-10T14:15:51.600" v="75" actId="26606"/>
          <ac:spMkLst>
            <pc:docMk/>
            <pc:sldMk cId="3352899920" sldId="264"/>
            <ac:spMk id="18" creationId="{FF9F2414-84E8-453E-B1F3-389FDE8192D9}"/>
          </ac:spMkLst>
        </pc:spChg>
        <pc:spChg chg="add">
          <ac:chgData name="Moses Ngari" userId="e5e49f3a-dcb5-424b-b3d9-8c2d6030ca64" providerId="ADAL" clId="{605CC7EE-F35C-4A8C-9600-3F3BB4108649}" dt="2021-03-10T14:15:51.600" v="75" actId="26606"/>
          <ac:spMkLst>
            <pc:docMk/>
            <pc:sldMk cId="3352899920" sldId="264"/>
            <ac:spMk id="20" creationId="{3ECA69A1-7536-43AC-85EF-C7106179F5ED}"/>
          </ac:spMkLst>
        </pc:spChg>
        <pc:picChg chg="add mod">
          <ac:chgData name="Moses Ngari" userId="e5e49f3a-dcb5-424b-b3d9-8c2d6030ca64" providerId="ADAL" clId="{605CC7EE-F35C-4A8C-9600-3F3BB4108649}" dt="2021-03-10T14:15:57.510" v="76" actId="27614"/>
          <ac:picMkLst>
            <pc:docMk/>
            <pc:sldMk cId="3352899920" sldId="264"/>
            <ac:picMk id="3" creationId="{4AF4C343-3D37-4EBF-AFA3-C42DACB29521}"/>
          </ac:picMkLst>
        </pc:picChg>
      </pc:sldChg>
      <pc:sldChg chg="addSp delSp modSp new mod setBg">
        <pc:chgData name="Moses Ngari" userId="e5e49f3a-dcb5-424b-b3d9-8c2d6030ca64" providerId="ADAL" clId="{605CC7EE-F35C-4A8C-9600-3F3BB4108649}" dt="2021-03-10T15:51:30.013" v="93"/>
        <pc:sldMkLst>
          <pc:docMk/>
          <pc:sldMk cId="4193509584" sldId="265"/>
        </pc:sldMkLst>
        <pc:spChg chg="add del">
          <ac:chgData name="Moses Ngari" userId="e5e49f3a-dcb5-424b-b3d9-8c2d6030ca64" providerId="ADAL" clId="{605CC7EE-F35C-4A8C-9600-3F3BB4108649}" dt="2021-03-10T15:39:34.872" v="81" actId="26606"/>
          <ac:spMkLst>
            <pc:docMk/>
            <pc:sldMk cId="4193509584" sldId="265"/>
            <ac:spMk id="8" creationId="{42A4FC2C-047E-45A5-965D-8E1E3BF09BC6}"/>
          </ac:spMkLst>
        </pc:spChg>
        <pc:spChg chg="add del">
          <ac:chgData name="Moses Ngari" userId="e5e49f3a-dcb5-424b-b3d9-8c2d6030ca64" providerId="ADAL" clId="{605CC7EE-F35C-4A8C-9600-3F3BB4108649}" dt="2021-03-10T15:39:38.295" v="83" actId="26606"/>
          <ac:spMkLst>
            <pc:docMk/>
            <pc:sldMk cId="4193509584" sldId="265"/>
            <ac:spMk id="10" creationId="{83C98ABE-055B-441F-B07E-44F97F083C39}"/>
          </ac:spMkLst>
        </pc:spChg>
        <pc:spChg chg="add del">
          <ac:chgData name="Moses Ngari" userId="e5e49f3a-dcb5-424b-b3d9-8c2d6030ca64" providerId="ADAL" clId="{605CC7EE-F35C-4A8C-9600-3F3BB4108649}" dt="2021-03-10T15:39:38.295" v="83" actId="26606"/>
          <ac:spMkLst>
            <pc:docMk/>
            <pc:sldMk cId="4193509584" sldId="265"/>
            <ac:spMk id="11" creationId="{F3060C83-F051-4F0E-ABAD-AA0DFC48B218}"/>
          </ac:spMkLst>
        </pc:spChg>
        <pc:spChg chg="add del">
          <ac:chgData name="Moses Ngari" userId="e5e49f3a-dcb5-424b-b3d9-8c2d6030ca64" providerId="ADAL" clId="{605CC7EE-F35C-4A8C-9600-3F3BB4108649}" dt="2021-03-10T15:39:38.295" v="83" actId="26606"/>
          <ac:spMkLst>
            <pc:docMk/>
            <pc:sldMk cId="4193509584" sldId="265"/>
            <ac:spMk id="12" creationId="{29FDB030-9B49-4CED-8CCD-4D99382388AC}"/>
          </ac:spMkLst>
        </pc:spChg>
        <pc:spChg chg="add del">
          <ac:chgData name="Moses Ngari" userId="e5e49f3a-dcb5-424b-b3d9-8c2d6030ca64" providerId="ADAL" clId="{605CC7EE-F35C-4A8C-9600-3F3BB4108649}" dt="2021-03-10T15:39:38.295" v="83" actId="26606"/>
          <ac:spMkLst>
            <pc:docMk/>
            <pc:sldMk cId="4193509584" sldId="265"/>
            <ac:spMk id="14" creationId="{3783CA14-24A1-485C-8B30-D6A5D87987AD}"/>
          </ac:spMkLst>
        </pc:spChg>
        <pc:spChg chg="add del">
          <ac:chgData name="Moses Ngari" userId="e5e49f3a-dcb5-424b-b3d9-8c2d6030ca64" providerId="ADAL" clId="{605CC7EE-F35C-4A8C-9600-3F3BB4108649}" dt="2021-03-10T15:39:38.295" v="83" actId="26606"/>
          <ac:spMkLst>
            <pc:docMk/>
            <pc:sldMk cId="4193509584" sldId="265"/>
            <ac:spMk id="16" creationId="{9A97C86A-04D6-40F7-AE84-31AB43E6A846}"/>
          </ac:spMkLst>
        </pc:spChg>
        <pc:spChg chg="add del">
          <ac:chgData name="Moses Ngari" userId="e5e49f3a-dcb5-424b-b3d9-8c2d6030ca64" providerId="ADAL" clId="{605CC7EE-F35C-4A8C-9600-3F3BB4108649}" dt="2021-03-10T15:39:38.295" v="83" actId="26606"/>
          <ac:spMkLst>
            <pc:docMk/>
            <pc:sldMk cId="4193509584" sldId="265"/>
            <ac:spMk id="18" creationId="{FF9F2414-84E8-453E-B1F3-389FDE8192D9}"/>
          </ac:spMkLst>
        </pc:spChg>
        <pc:spChg chg="add del">
          <ac:chgData name="Moses Ngari" userId="e5e49f3a-dcb5-424b-b3d9-8c2d6030ca64" providerId="ADAL" clId="{605CC7EE-F35C-4A8C-9600-3F3BB4108649}" dt="2021-03-10T15:39:38.295" v="83" actId="26606"/>
          <ac:spMkLst>
            <pc:docMk/>
            <pc:sldMk cId="4193509584" sldId="265"/>
            <ac:spMk id="20" creationId="{3ECA69A1-7536-43AC-85EF-C7106179F5ED}"/>
          </ac:spMkLst>
        </pc:spChg>
        <pc:spChg chg="add del">
          <ac:chgData name="Moses Ngari" userId="e5e49f3a-dcb5-424b-b3d9-8c2d6030ca64" providerId="ADAL" clId="{605CC7EE-F35C-4A8C-9600-3F3BB4108649}" dt="2021-03-10T15:39:40.371" v="85" actId="26606"/>
          <ac:spMkLst>
            <pc:docMk/>
            <pc:sldMk cId="4193509584" sldId="265"/>
            <ac:spMk id="22" creationId="{32BC26D8-82FB-445E-AA49-62A77D7C1EE0}"/>
          </ac:spMkLst>
        </pc:spChg>
        <pc:spChg chg="add del">
          <ac:chgData name="Moses Ngari" userId="e5e49f3a-dcb5-424b-b3d9-8c2d6030ca64" providerId="ADAL" clId="{605CC7EE-F35C-4A8C-9600-3F3BB4108649}" dt="2021-03-10T15:39:40.371" v="85" actId="26606"/>
          <ac:spMkLst>
            <pc:docMk/>
            <pc:sldMk cId="4193509584" sldId="265"/>
            <ac:spMk id="23" creationId="{CB44330D-EA18-4254-AA95-EB49948539B8}"/>
          </ac:spMkLst>
        </pc:spChg>
        <pc:spChg chg="add">
          <ac:chgData name="Moses Ngari" userId="e5e49f3a-dcb5-424b-b3d9-8c2d6030ca64" providerId="ADAL" clId="{605CC7EE-F35C-4A8C-9600-3F3BB4108649}" dt="2021-03-10T15:39:40.391" v="86" actId="26606"/>
          <ac:spMkLst>
            <pc:docMk/>
            <pc:sldMk cId="4193509584" sldId="265"/>
            <ac:spMk id="25" creationId="{F3060C83-F051-4F0E-ABAD-AA0DFC48B218}"/>
          </ac:spMkLst>
        </pc:spChg>
        <pc:spChg chg="add">
          <ac:chgData name="Moses Ngari" userId="e5e49f3a-dcb5-424b-b3d9-8c2d6030ca64" providerId="ADAL" clId="{605CC7EE-F35C-4A8C-9600-3F3BB4108649}" dt="2021-03-10T15:39:40.391" v="86" actId="26606"/>
          <ac:spMkLst>
            <pc:docMk/>
            <pc:sldMk cId="4193509584" sldId="265"/>
            <ac:spMk id="26" creationId="{83C98ABE-055B-441F-B07E-44F97F083C39}"/>
          </ac:spMkLst>
        </pc:spChg>
        <pc:spChg chg="add">
          <ac:chgData name="Moses Ngari" userId="e5e49f3a-dcb5-424b-b3d9-8c2d6030ca64" providerId="ADAL" clId="{605CC7EE-F35C-4A8C-9600-3F3BB4108649}" dt="2021-03-10T15:39:40.391" v="86" actId="26606"/>
          <ac:spMkLst>
            <pc:docMk/>
            <pc:sldMk cId="4193509584" sldId="265"/>
            <ac:spMk id="27" creationId="{29FDB030-9B49-4CED-8CCD-4D99382388AC}"/>
          </ac:spMkLst>
        </pc:spChg>
        <pc:spChg chg="add">
          <ac:chgData name="Moses Ngari" userId="e5e49f3a-dcb5-424b-b3d9-8c2d6030ca64" providerId="ADAL" clId="{605CC7EE-F35C-4A8C-9600-3F3BB4108649}" dt="2021-03-10T15:39:40.391" v="86" actId="26606"/>
          <ac:spMkLst>
            <pc:docMk/>
            <pc:sldMk cId="4193509584" sldId="265"/>
            <ac:spMk id="28" creationId="{3783CA14-24A1-485C-8B30-D6A5D87987AD}"/>
          </ac:spMkLst>
        </pc:spChg>
        <pc:spChg chg="add">
          <ac:chgData name="Moses Ngari" userId="e5e49f3a-dcb5-424b-b3d9-8c2d6030ca64" providerId="ADAL" clId="{605CC7EE-F35C-4A8C-9600-3F3BB4108649}" dt="2021-03-10T15:39:40.391" v="86" actId="26606"/>
          <ac:spMkLst>
            <pc:docMk/>
            <pc:sldMk cId="4193509584" sldId="265"/>
            <ac:spMk id="29" creationId="{9A97C86A-04D6-40F7-AE84-31AB43E6A846}"/>
          </ac:spMkLst>
        </pc:spChg>
        <pc:spChg chg="add">
          <ac:chgData name="Moses Ngari" userId="e5e49f3a-dcb5-424b-b3d9-8c2d6030ca64" providerId="ADAL" clId="{605CC7EE-F35C-4A8C-9600-3F3BB4108649}" dt="2021-03-10T15:39:40.391" v="86" actId="26606"/>
          <ac:spMkLst>
            <pc:docMk/>
            <pc:sldMk cId="4193509584" sldId="265"/>
            <ac:spMk id="30" creationId="{FF9F2414-84E8-453E-B1F3-389FDE8192D9}"/>
          </ac:spMkLst>
        </pc:spChg>
        <pc:spChg chg="add">
          <ac:chgData name="Moses Ngari" userId="e5e49f3a-dcb5-424b-b3d9-8c2d6030ca64" providerId="ADAL" clId="{605CC7EE-F35C-4A8C-9600-3F3BB4108649}" dt="2021-03-10T15:39:40.391" v="86" actId="26606"/>
          <ac:spMkLst>
            <pc:docMk/>
            <pc:sldMk cId="4193509584" sldId="265"/>
            <ac:spMk id="31" creationId="{3ECA69A1-7536-43AC-85EF-C7106179F5ED}"/>
          </ac:spMkLst>
        </pc:spChg>
        <pc:picChg chg="add mod">
          <ac:chgData name="Moses Ngari" userId="e5e49f3a-dcb5-424b-b3d9-8c2d6030ca64" providerId="ADAL" clId="{605CC7EE-F35C-4A8C-9600-3F3BB4108649}" dt="2021-03-10T15:39:42.997" v="88" actId="962"/>
          <ac:picMkLst>
            <pc:docMk/>
            <pc:sldMk cId="4193509584" sldId="265"/>
            <ac:picMk id="3" creationId="{FEDE132D-7141-4B51-A92C-4A04D1D60444}"/>
          </ac:picMkLst>
        </pc:picChg>
        <pc:picChg chg="add del">
          <ac:chgData name="Moses Ngari" userId="e5e49f3a-dcb5-424b-b3d9-8c2d6030ca64" providerId="ADAL" clId="{605CC7EE-F35C-4A8C-9600-3F3BB4108649}" dt="2021-03-10T15:51:30.013" v="93"/>
          <ac:picMkLst>
            <pc:docMk/>
            <pc:sldMk cId="4193509584" sldId="265"/>
            <ac:picMk id="4" creationId="{EB50171D-CC6C-4F2D-8AFD-D86824316239}"/>
          </ac:picMkLst>
        </pc:picChg>
      </pc:sldChg>
      <pc:sldChg chg="add">
        <pc:chgData name="Moses Ngari" userId="e5e49f3a-dcb5-424b-b3d9-8c2d6030ca64" providerId="ADAL" clId="{605CC7EE-F35C-4A8C-9600-3F3BB4108649}" dt="2021-03-10T15:56:41.589" v="95"/>
        <pc:sldMkLst>
          <pc:docMk/>
          <pc:sldMk cId="898608736" sldId="267"/>
        </pc:sldMkLst>
      </pc:sldChg>
      <pc:sldChg chg="add">
        <pc:chgData name="Moses Ngari" userId="e5e49f3a-dcb5-424b-b3d9-8c2d6030ca64" providerId="ADAL" clId="{605CC7EE-F35C-4A8C-9600-3F3BB4108649}" dt="2021-03-10T15:56:41.589" v="95"/>
        <pc:sldMkLst>
          <pc:docMk/>
          <pc:sldMk cId="2916465092" sldId="268"/>
        </pc:sldMkLst>
      </pc:sldChg>
      <pc:sldChg chg="add ord">
        <pc:chgData name="Moses Ngari" userId="e5e49f3a-dcb5-424b-b3d9-8c2d6030ca64" providerId="ADAL" clId="{605CC7EE-F35C-4A8C-9600-3F3BB4108649}" dt="2021-03-11T08:06:22.693" v="395"/>
        <pc:sldMkLst>
          <pc:docMk/>
          <pc:sldMk cId="3796736814" sldId="270"/>
        </pc:sldMkLst>
      </pc:sldChg>
      <pc:sldChg chg="add ord">
        <pc:chgData name="Moses Ngari" userId="e5e49f3a-dcb5-424b-b3d9-8c2d6030ca64" providerId="ADAL" clId="{605CC7EE-F35C-4A8C-9600-3F3BB4108649}" dt="2021-03-11T08:06:22.693" v="395"/>
        <pc:sldMkLst>
          <pc:docMk/>
          <pc:sldMk cId="1305930569" sldId="271"/>
        </pc:sldMkLst>
      </pc:sldChg>
      <pc:sldChg chg="add">
        <pc:chgData name="Moses Ngari" userId="e5e49f3a-dcb5-424b-b3d9-8c2d6030ca64" providerId="ADAL" clId="{605CC7EE-F35C-4A8C-9600-3F3BB4108649}" dt="2021-03-10T15:56:41.589" v="95"/>
        <pc:sldMkLst>
          <pc:docMk/>
          <pc:sldMk cId="2208103270" sldId="272"/>
        </pc:sldMkLst>
      </pc:sldChg>
      <pc:sldChg chg="addSp delSp modSp add mod setBg">
        <pc:chgData name="Moses Ngari" userId="e5e49f3a-dcb5-424b-b3d9-8c2d6030ca64" providerId="ADAL" clId="{605CC7EE-F35C-4A8C-9600-3F3BB4108649}" dt="2021-03-11T08:43:31.964" v="425" actId="27614"/>
        <pc:sldMkLst>
          <pc:docMk/>
          <pc:sldMk cId="2018228977" sldId="273"/>
        </pc:sldMkLst>
        <pc:spChg chg="add del">
          <ac:chgData name="Moses Ngari" userId="e5e49f3a-dcb5-424b-b3d9-8c2d6030ca64" providerId="ADAL" clId="{605CC7EE-F35C-4A8C-9600-3F3BB4108649}" dt="2021-03-11T08:43:20.807" v="417" actId="26606"/>
          <ac:spMkLst>
            <pc:docMk/>
            <pc:sldMk cId="2018228977" sldId="273"/>
            <ac:spMk id="9" creationId="{F3060C83-F051-4F0E-ABAD-AA0DFC48B218}"/>
          </ac:spMkLst>
        </pc:spChg>
        <pc:spChg chg="add del">
          <ac:chgData name="Moses Ngari" userId="e5e49f3a-dcb5-424b-b3d9-8c2d6030ca64" providerId="ADAL" clId="{605CC7EE-F35C-4A8C-9600-3F3BB4108649}" dt="2021-03-11T08:43:20.807" v="417" actId="26606"/>
          <ac:spMkLst>
            <pc:docMk/>
            <pc:sldMk cId="2018228977" sldId="273"/>
            <ac:spMk id="11" creationId="{83C98ABE-055B-441F-B07E-44F97F083C39}"/>
          </ac:spMkLst>
        </pc:spChg>
        <pc:spChg chg="add del">
          <ac:chgData name="Moses Ngari" userId="e5e49f3a-dcb5-424b-b3d9-8c2d6030ca64" providerId="ADAL" clId="{605CC7EE-F35C-4A8C-9600-3F3BB4108649}" dt="2021-03-11T08:43:20.807" v="417" actId="26606"/>
          <ac:spMkLst>
            <pc:docMk/>
            <pc:sldMk cId="2018228977" sldId="273"/>
            <ac:spMk id="13" creationId="{29FDB030-9B49-4CED-8CCD-4D99382388AC}"/>
          </ac:spMkLst>
        </pc:spChg>
        <pc:spChg chg="add del">
          <ac:chgData name="Moses Ngari" userId="e5e49f3a-dcb5-424b-b3d9-8c2d6030ca64" providerId="ADAL" clId="{605CC7EE-F35C-4A8C-9600-3F3BB4108649}" dt="2021-03-11T08:43:20.807" v="417" actId="26606"/>
          <ac:spMkLst>
            <pc:docMk/>
            <pc:sldMk cId="2018228977" sldId="273"/>
            <ac:spMk id="15" creationId="{3783CA14-24A1-485C-8B30-D6A5D87987AD}"/>
          </ac:spMkLst>
        </pc:spChg>
        <pc:spChg chg="add del">
          <ac:chgData name="Moses Ngari" userId="e5e49f3a-dcb5-424b-b3d9-8c2d6030ca64" providerId="ADAL" clId="{605CC7EE-F35C-4A8C-9600-3F3BB4108649}" dt="2021-03-11T08:43:20.807" v="417" actId="26606"/>
          <ac:spMkLst>
            <pc:docMk/>
            <pc:sldMk cId="2018228977" sldId="273"/>
            <ac:spMk id="17" creationId="{9A97C86A-04D6-40F7-AE84-31AB43E6A846}"/>
          </ac:spMkLst>
        </pc:spChg>
        <pc:spChg chg="add del">
          <ac:chgData name="Moses Ngari" userId="e5e49f3a-dcb5-424b-b3d9-8c2d6030ca64" providerId="ADAL" clId="{605CC7EE-F35C-4A8C-9600-3F3BB4108649}" dt="2021-03-11T08:43:20.807" v="417" actId="26606"/>
          <ac:spMkLst>
            <pc:docMk/>
            <pc:sldMk cId="2018228977" sldId="273"/>
            <ac:spMk id="19" creationId="{FF9F2414-84E8-453E-B1F3-389FDE8192D9}"/>
          </ac:spMkLst>
        </pc:spChg>
        <pc:spChg chg="add del">
          <ac:chgData name="Moses Ngari" userId="e5e49f3a-dcb5-424b-b3d9-8c2d6030ca64" providerId="ADAL" clId="{605CC7EE-F35C-4A8C-9600-3F3BB4108649}" dt="2021-03-11T08:43:20.807" v="417" actId="26606"/>
          <ac:spMkLst>
            <pc:docMk/>
            <pc:sldMk cId="2018228977" sldId="273"/>
            <ac:spMk id="21" creationId="{3ECA69A1-7536-43AC-85EF-C7106179F5ED}"/>
          </ac:spMkLst>
        </pc:spChg>
        <pc:spChg chg="add del">
          <ac:chgData name="Moses Ngari" userId="e5e49f3a-dcb5-424b-b3d9-8c2d6030ca64" providerId="ADAL" clId="{605CC7EE-F35C-4A8C-9600-3F3BB4108649}" dt="2021-03-11T08:43:23.192" v="419" actId="26606"/>
          <ac:spMkLst>
            <pc:docMk/>
            <pc:sldMk cId="2018228977" sldId="273"/>
            <ac:spMk id="23" creationId="{86FF76B9-219D-4469-AF87-0236D29032F1}"/>
          </ac:spMkLst>
        </pc:spChg>
        <pc:spChg chg="add del">
          <ac:chgData name="Moses Ngari" userId="e5e49f3a-dcb5-424b-b3d9-8c2d6030ca64" providerId="ADAL" clId="{605CC7EE-F35C-4A8C-9600-3F3BB4108649}" dt="2021-03-11T08:43:23.192" v="419" actId="26606"/>
          <ac:spMkLst>
            <pc:docMk/>
            <pc:sldMk cId="2018228977" sldId="273"/>
            <ac:spMk id="26" creationId="{2E80C965-DB6D-4F81-9E9E-B027384D0BD6}"/>
          </ac:spMkLst>
        </pc:spChg>
        <pc:spChg chg="add del">
          <ac:chgData name="Moses Ngari" userId="e5e49f3a-dcb5-424b-b3d9-8c2d6030ca64" providerId="ADAL" clId="{605CC7EE-F35C-4A8C-9600-3F3BB4108649}" dt="2021-03-11T08:43:23.192" v="419" actId="26606"/>
          <ac:spMkLst>
            <pc:docMk/>
            <pc:sldMk cId="2018228977" sldId="273"/>
            <ac:spMk id="27" creationId="{633C5E46-DAC5-4661-9C87-22B08E2A512F}"/>
          </ac:spMkLst>
        </pc:spChg>
        <pc:spChg chg="add del">
          <ac:chgData name="Moses Ngari" userId="e5e49f3a-dcb5-424b-b3d9-8c2d6030ca64" providerId="ADAL" clId="{605CC7EE-F35C-4A8C-9600-3F3BB4108649}" dt="2021-03-11T08:43:26.546" v="421" actId="26606"/>
          <ac:spMkLst>
            <pc:docMk/>
            <pc:sldMk cId="2018228977" sldId="273"/>
            <ac:spMk id="29" creationId="{46D6306C-ED4F-4AAE-B4A5-EEA6AFAD726E}"/>
          </ac:spMkLst>
        </pc:spChg>
        <pc:spChg chg="add del">
          <ac:chgData name="Moses Ngari" userId="e5e49f3a-dcb5-424b-b3d9-8c2d6030ca64" providerId="ADAL" clId="{605CC7EE-F35C-4A8C-9600-3F3BB4108649}" dt="2021-03-11T08:43:26.546" v="421" actId="26606"/>
          <ac:spMkLst>
            <pc:docMk/>
            <pc:sldMk cId="2018228977" sldId="273"/>
            <ac:spMk id="30" creationId="{0EC5361D-F897-4856-B945-0455A365EB24}"/>
          </ac:spMkLst>
        </pc:spChg>
        <pc:spChg chg="add del">
          <ac:chgData name="Moses Ngari" userId="e5e49f3a-dcb5-424b-b3d9-8c2d6030ca64" providerId="ADAL" clId="{605CC7EE-F35C-4A8C-9600-3F3BB4108649}" dt="2021-03-11T08:43:26.546" v="421" actId="26606"/>
          <ac:spMkLst>
            <pc:docMk/>
            <pc:sldMk cId="2018228977" sldId="273"/>
            <ac:spMk id="31" creationId="{4508C0C5-2268-42B5-B3C8-4D0899E05F8C}"/>
          </ac:spMkLst>
        </pc:spChg>
        <pc:spChg chg="add del">
          <ac:chgData name="Moses Ngari" userId="e5e49f3a-dcb5-424b-b3d9-8c2d6030ca64" providerId="ADAL" clId="{605CC7EE-F35C-4A8C-9600-3F3BB4108649}" dt="2021-03-11T08:43:26.546" v="421" actId="26606"/>
          <ac:spMkLst>
            <pc:docMk/>
            <pc:sldMk cId="2018228977" sldId="273"/>
            <ac:spMk id="32" creationId="{141ACBDB-38F8-4B34-8183-BD95B4E55A62}"/>
          </ac:spMkLst>
        </pc:spChg>
        <pc:spChg chg="add del">
          <ac:chgData name="Moses Ngari" userId="e5e49f3a-dcb5-424b-b3d9-8c2d6030ca64" providerId="ADAL" clId="{605CC7EE-F35C-4A8C-9600-3F3BB4108649}" dt="2021-03-11T08:43:26.546" v="421" actId="26606"/>
          <ac:spMkLst>
            <pc:docMk/>
            <pc:sldMk cId="2018228977" sldId="273"/>
            <ac:spMk id="33" creationId="{DE00DB52-3455-4E2F-867B-A6D0516E175B}"/>
          </ac:spMkLst>
        </pc:spChg>
        <pc:spChg chg="add del">
          <ac:chgData name="Moses Ngari" userId="e5e49f3a-dcb5-424b-b3d9-8c2d6030ca64" providerId="ADAL" clId="{605CC7EE-F35C-4A8C-9600-3F3BB4108649}" dt="2021-03-11T08:43:26.546" v="421" actId="26606"/>
          <ac:spMkLst>
            <pc:docMk/>
            <pc:sldMk cId="2018228977" sldId="273"/>
            <ac:spMk id="34" creationId="{9E914C83-E0D8-4953-92D5-169D28CB43AE}"/>
          </ac:spMkLst>
        </pc:spChg>
        <pc:spChg chg="add del">
          <ac:chgData name="Moses Ngari" userId="e5e49f3a-dcb5-424b-b3d9-8c2d6030ca64" providerId="ADAL" clId="{605CC7EE-F35C-4A8C-9600-3F3BB4108649}" dt="2021-03-11T08:43:26.546" v="421" actId="26606"/>
          <ac:spMkLst>
            <pc:docMk/>
            <pc:sldMk cId="2018228977" sldId="273"/>
            <ac:spMk id="35" creationId="{3512E083-F550-46AF-8490-767ECFD00CB7}"/>
          </ac:spMkLst>
        </pc:spChg>
        <pc:spChg chg="add del">
          <ac:chgData name="Moses Ngari" userId="e5e49f3a-dcb5-424b-b3d9-8c2d6030ca64" providerId="ADAL" clId="{605CC7EE-F35C-4A8C-9600-3F3BB4108649}" dt="2021-03-11T08:43:28.361" v="423" actId="26606"/>
          <ac:spMkLst>
            <pc:docMk/>
            <pc:sldMk cId="2018228977" sldId="273"/>
            <ac:spMk id="37" creationId="{86FF76B9-219D-4469-AF87-0236D29032F1}"/>
          </ac:spMkLst>
        </pc:spChg>
        <pc:spChg chg="add del">
          <ac:chgData name="Moses Ngari" userId="e5e49f3a-dcb5-424b-b3d9-8c2d6030ca64" providerId="ADAL" clId="{605CC7EE-F35C-4A8C-9600-3F3BB4108649}" dt="2021-03-11T08:43:28.361" v="423" actId="26606"/>
          <ac:spMkLst>
            <pc:docMk/>
            <pc:sldMk cId="2018228977" sldId="273"/>
            <ac:spMk id="40" creationId="{2E80C965-DB6D-4F81-9E9E-B027384D0BD6}"/>
          </ac:spMkLst>
        </pc:spChg>
        <pc:spChg chg="add del">
          <ac:chgData name="Moses Ngari" userId="e5e49f3a-dcb5-424b-b3d9-8c2d6030ca64" providerId="ADAL" clId="{605CC7EE-F35C-4A8C-9600-3F3BB4108649}" dt="2021-03-11T08:43:28.361" v="423" actId="26606"/>
          <ac:spMkLst>
            <pc:docMk/>
            <pc:sldMk cId="2018228977" sldId="273"/>
            <ac:spMk id="41" creationId="{633C5E46-DAC5-4661-9C87-22B08E2A512F}"/>
          </ac:spMkLst>
        </pc:spChg>
        <pc:spChg chg="add">
          <ac:chgData name="Moses Ngari" userId="e5e49f3a-dcb5-424b-b3d9-8c2d6030ca64" providerId="ADAL" clId="{605CC7EE-F35C-4A8C-9600-3F3BB4108649}" dt="2021-03-11T08:43:28.383" v="424" actId="26606"/>
          <ac:spMkLst>
            <pc:docMk/>
            <pc:sldMk cId="2018228977" sldId="273"/>
            <ac:spMk id="43" creationId="{F3060C83-F051-4F0E-ABAD-AA0DFC48B218}"/>
          </ac:spMkLst>
        </pc:spChg>
        <pc:spChg chg="add">
          <ac:chgData name="Moses Ngari" userId="e5e49f3a-dcb5-424b-b3d9-8c2d6030ca64" providerId="ADAL" clId="{605CC7EE-F35C-4A8C-9600-3F3BB4108649}" dt="2021-03-11T08:43:28.383" v="424" actId="26606"/>
          <ac:spMkLst>
            <pc:docMk/>
            <pc:sldMk cId="2018228977" sldId="273"/>
            <ac:spMk id="44" creationId="{83C98ABE-055B-441F-B07E-44F97F083C39}"/>
          </ac:spMkLst>
        </pc:spChg>
        <pc:spChg chg="add">
          <ac:chgData name="Moses Ngari" userId="e5e49f3a-dcb5-424b-b3d9-8c2d6030ca64" providerId="ADAL" clId="{605CC7EE-F35C-4A8C-9600-3F3BB4108649}" dt="2021-03-11T08:43:28.383" v="424" actId="26606"/>
          <ac:spMkLst>
            <pc:docMk/>
            <pc:sldMk cId="2018228977" sldId="273"/>
            <ac:spMk id="45" creationId="{29FDB030-9B49-4CED-8CCD-4D99382388AC}"/>
          </ac:spMkLst>
        </pc:spChg>
        <pc:spChg chg="add">
          <ac:chgData name="Moses Ngari" userId="e5e49f3a-dcb5-424b-b3d9-8c2d6030ca64" providerId="ADAL" clId="{605CC7EE-F35C-4A8C-9600-3F3BB4108649}" dt="2021-03-11T08:43:28.383" v="424" actId="26606"/>
          <ac:spMkLst>
            <pc:docMk/>
            <pc:sldMk cId="2018228977" sldId="273"/>
            <ac:spMk id="46" creationId="{3783CA14-24A1-485C-8B30-D6A5D87987AD}"/>
          </ac:spMkLst>
        </pc:spChg>
        <pc:spChg chg="add">
          <ac:chgData name="Moses Ngari" userId="e5e49f3a-dcb5-424b-b3d9-8c2d6030ca64" providerId="ADAL" clId="{605CC7EE-F35C-4A8C-9600-3F3BB4108649}" dt="2021-03-11T08:43:28.383" v="424" actId="26606"/>
          <ac:spMkLst>
            <pc:docMk/>
            <pc:sldMk cId="2018228977" sldId="273"/>
            <ac:spMk id="47" creationId="{9A97C86A-04D6-40F7-AE84-31AB43E6A846}"/>
          </ac:spMkLst>
        </pc:spChg>
        <pc:spChg chg="add">
          <ac:chgData name="Moses Ngari" userId="e5e49f3a-dcb5-424b-b3d9-8c2d6030ca64" providerId="ADAL" clId="{605CC7EE-F35C-4A8C-9600-3F3BB4108649}" dt="2021-03-11T08:43:28.383" v="424" actId="26606"/>
          <ac:spMkLst>
            <pc:docMk/>
            <pc:sldMk cId="2018228977" sldId="273"/>
            <ac:spMk id="48" creationId="{FF9F2414-84E8-453E-B1F3-389FDE8192D9}"/>
          </ac:spMkLst>
        </pc:spChg>
        <pc:spChg chg="add">
          <ac:chgData name="Moses Ngari" userId="e5e49f3a-dcb5-424b-b3d9-8c2d6030ca64" providerId="ADAL" clId="{605CC7EE-F35C-4A8C-9600-3F3BB4108649}" dt="2021-03-11T08:43:28.383" v="424" actId="26606"/>
          <ac:spMkLst>
            <pc:docMk/>
            <pc:sldMk cId="2018228977" sldId="273"/>
            <ac:spMk id="49" creationId="{3ECA69A1-7536-43AC-85EF-C7106179F5ED}"/>
          </ac:spMkLst>
        </pc:spChg>
        <pc:grpChg chg="add del">
          <ac:chgData name="Moses Ngari" userId="e5e49f3a-dcb5-424b-b3d9-8c2d6030ca64" providerId="ADAL" clId="{605CC7EE-F35C-4A8C-9600-3F3BB4108649}" dt="2021-03-11T08:43:23.192" v="419" actId="26606"/>
          <ac:grpSpMkLst>
            <pc:docMk/>
            <pc:sldMk cId="2018228977" sldId="273"/>
            <ac:grpSpMk id="24" creationId="{DB88BD78-87E1-424D-B479-C37D8E41B12E}"/>
          </ac:grpSpMkLst>
        </pc:grpChg>
        <pc:grpChg chg="add del">
          <ac:chgData name="Moses Ngari" userId="e5e49f3a-dcb5-424b-b3d9-8c2d6030ca64" providerId="ADAL" clId="{605CC7EE-F35C-4A8C-9600-3F3BB4108649}" dt="2021-03-11T08:43:28.361" v="423" actId="26606"/>
          <ac:grpSpMkLst>
            <pc:docMk/>
            <pc:sldMk cId="2018228977" sldId="273"/>
            <ac:grpSpMk id="38" creationId="{DB88BD78-87E1-424D-B479-C37D8E41B12E}"/>
          </ac:grpSpMkLst>
        </pc:grpChg>
        <pc:picChg chg="del">
          <ac:chgData name="Moses Ngari" userId="e5e49f3a-dcb5-424b-b3d9-8c2d6030ca64" providerId="ADAL" clId="{605CC7EE-F35C-4A8C-9600-3F3BB4108649}" dt="2021-03-11T08:43:12.079" v="414" actId="478"/>
          <ac:picMkLst>
            <pc:docMk/>
            <pc:sldMk cId="2018228977" sldId="273"/>
            <ac:picMk id="2" creationId="{CAF3CDE5-8FFD-4F74-9A7A-C604644F7D6B}"/>
          </ac:picMkLst>
        </pc:picChg>
        <pc:picChg chg="add mod">
          <ac:chgData name="Moses Ngari" userId="e5e49f3a-dcb5-424b-b3d9-8c2d6030ca64" providerId="ADAL" clId="{605CC7EE-F35C-4A8C-9600-3F3BB4108649}" dt="2021-03-11T08:43:31.964" v="425" actId="27614"/>
          <ac:picMkLst>
            <pc:docMk/>
            <pc:sldMk cId="2018228977" sldId="273"/>
            <ac:picMk id="4" creationId="{4AEE32EE-7C84-4267-975B-55A62F1F666D}"/>
          </ac:picMkLst>
        </pc:picChg>
      </pc:sldChg>
      <pc:sldChg chg="add">
        <pc:chgData name="Moses Ngari" userId="e5e49f3a-dcb5-424b-b3d9-8c2d6030ca64" providerId="ADAL" clId="{605CC7EE-F35C-4A8C-9600-3F3BB4108649}" dt="2021-03-10T15:56:41.589" v="95"/>
        <pc:sldMkLst>
          <pc:docMk/>
          <pc:sldMk cId="1717193248" sldId="274"/>
        </pc:sldMkLst>
      </pc:sldChg>
      <pc:sldChg chg="addSp delSp modSp add mod setBg">
        <pc:chgData name="Moses Ngari" userId="e5e49f3a-dcb5-424b-b3d9-8c2d6030ca64" providerId="ADAL" clId="{605CC7EE-F35C-4A8C-9600-3F3BB4108649}" dt="2021-03-11T08:58:03.683" v="430" actId="27614"/>
        <pc:sldMkLst>
          <pc:docMk/>
          <pc:sldMk cId="2854111178" sldId="275"/>
        </pc:sldMkLst>
        <pc:spChg chg="add">
          <ac:chgData name="Moses Ngari" userId="e5e49f3a-dcb5-424b-b3d9-8c2d6030ca64" providerId="ADAL" clId="{605CC7EE-F35C-4A8C-9600-3F3BB4108649}" dt="2021-03-11T08:57:59.631" v="429" actId="26606"/>
          <ac:spMkLst>
            <pc:docMk/>
            <pc:sldMk cId="2854111178" sldId="275"/>
            <ac:spMk id="10" creationId="{F3060C83-F051-4F0E-ABAD-AA0DFC48B218}"/>
          </ac:spMkLst>
        </pc:spChg>
        <pc:spChg chg="add">
          <ac:chgData name="Moses Ngari" userId="e5e49f3a-dcb5-424b-b3d9-8c2d6030ca64" providerId="ADAL" clId="{605CC7EE-F35C-4A8C-9600-3F3BB4108649}" dt="2021-03-11T08:57:59.631" v="429" actId="26606"/>
          <ac:spMkLst>
            <pc:docMk/>
            <pc:sldMk cId="2854111178" sldId="275"/>
            <ac:spMk id="12" creationId="{83C98ABE-055B-441F-B07E-44F97F083C39}"/>
          </ac:spMkLst>
        </pc:spChg>
        <pc:spChg chg="add">
          <ac:chgData name="Moses Ngari" userId="e5e49f3a-dcb5-424b-b3d9-8c2d6030ca64" providerId="ADAL" clId="{605CC7EE-F35C-4A8C-9600-3F3BB4108649}" dt="2021-03-11T08:57:59.631" v="429" actId="26606"/>
          <ac:spMkLst>
            <pc:docMk/>
            <pc:sldMk cId="2854111178" sldId="275"/>
            <ac:spMk id="14" creationId="{29FDB030-9B49-4CED-8CCD-4D99382388AC}"/>
          </ac:spMkLst>
        </pc:spChg>
        <pc:spChg chg="add">
          <ac:chgData name="Moses Ngari" userId="e5e49f3a-dcb5-424b-b3d9-8c2d6030ca64" providerId="ADAL" clId="{605CC7EE-F35C-4A8C-9600-3F3BB4108649}" dt="2021-03-11T08:57:59.631" v="429" actId="26606"/>
          <ac:spMkLst>
            <pc:docMk/>
            <pc:sldMk cId="2854111178" sldId="275"/>
            <ac:spMk id="16" creationId="{3783CA14-24A1-485C-8B30-D6A5D87987AD}"/>
          </ac:spMkLst>
        </pc:spChg>
        <pc:spChg chg="add">
          <ac:chgData name="Moses Ngari" userId="e5e49f3a-dcb5-424b-b3d9-8c2d6030ca64" providerId="ADAL" clId="{605CC7EE-F35C-4A8C-9600-3F3BB4108649}" dt="2021-03-11T08:57:59.631" v="429" actId="26606"/>
          <ac:spMkLst>
            <pc:docMk/>
            <pc:sldMk cId="2854111178" sldId="275"/>
            <ac:spMk id="18" creationId="{9A97C86A-04D6-40F7-AE84-31AB43E6A846}"/>
          </ac:spMkLst>
        </pc:spChg>
        <pc:spChg chg="add">
          <ac:chgData name="Moses Ngari" userId="e5e49f3a-dcb5-424b-b3d9-8c2d6030ca64" providerId="ADAL" clId="{605CC7EE-F35C-4A8C-9600-3F3BB4108649}" dt="2021-03-11T08:57:59.631" v="429" actId="26606"/>
          <ac:spMkLst>
            <pc:docMk/>
            <pc:sldMk cId="2854111178" sldId="275"/>
            <ac:spMk id="20" creationId="{FF9F2414-84E8-453E-B1F3-389FDE8192D9}"/>
          </ac:spMkLst>
        </pc:spChg>
        <pc:spChg chg="add">
          <ac:chgData name="Moses Ngari" userId="e5e49f3a-dcb5-424b-b3d9-8c2d6030ca64" providerId="ADAL" clId="{605CC7EE-F35C-4A8C-9600-3F3BB4108649}" dt="2021-03-11T08:57:59.631" v="429" actId="26606"/>
          <ac:spMkLst>
            <pc:docMk/>
            <pc:sldMk cId="2854111178" sldId="275"/>
            <ac:spMk id="22" creationId="{3ECA69A1-7536-43AC-85EF-C7106179F5ED}"/>
          </ac:spMkLst>
        </pc:spChg>
        <pc:picChg chg="del">
          <ac:chgData name="Moses Ngari" userId="e5e49f3a-dcb5-424b-b3d9-8c2d6030ca64" providerId="ADAL" clId="{605CC7EE-F35C-4A8C-9600-3F3BB4108649}" dt="2021-03-11T08:57:49.653" v="426" actId="478"/>
          <ac:picMkLst>
            <pc:docMk/>
            <pc:sldMk cId="2854111178" sldId="275"/>
            <ac:picMk id="3" creationId="{F500327C-7DC0-4099-AAA4-3DBA2FC45E94}"/>
          </ac:picMkLst>
        </pc:picChg>
        <pc:picChg chg="del">
          <ac:chgData name="Moses Ngari" userId="e5e49f3a-dcb5-424b-b3d9-8c2d6030ca64" providerId="ADAL" clId="{605CC7EE-F35C-4A8C-9600-3F3BB4108649}" dt="2021-03-11T08:57:51.604" v="427" actId="478"/>
          <ac:picMkLst>
            <pc:docMk/>
            <pc:sldMk cId="2854111178" sldId="275"/>
            <ac:picMk id="4" creationId="{9A12E5F0-224A-4DA3-A46B-446D875C14EE}"/>
          </ac:picMkLst>
        </pc:picChg>
        <pc:picChg chg="add mod">
          <ac:chgData name="Moses Ngari" userId="e5e49f3a-dcb5-424b-b3d9-8c2d6030ca64" providerId="ADAL" clId="{605CC7EE-F35C-4A8C-9600-3F3BB4108649}" dt="2021-03-11T08:58:03.683" v="430" actId="27614"/>
          <ac:picMkLst>
            <pc:docMk/>
            <pc:sldMk cId="2854111178" sldId="275"/>
            <ac:picMk id="5" creationId="{13025D5B-ABA6-4CD3-8CB1-22279C3D6E20}"/>
          </ac:picMkLst>
        </pc:picChg>
      </pc:sldChg>
      <pc:sldChg chg="add">
        <pc:chgData name="Moses Ngari" userId="e5e49f3a-dcb5-424b-b3d9-8c2d6030ca64" providerId="ADAL" clId="{605CC7EE-F35C-4A8C-9600-3F3BB4108649}" dt="2021-03-11T09:24:02.363" v="786"/>
        <pc:sldMkLst>
          <pc:docMk/>
          <pc:sldMk cId="1729429827" sldId="386"/>
        </pc:sldMkLst>
      </pc:sldChg>
      <pc:sldChg chg="add del ord setBg modNotes">
        <pc:chgData name="Moses Ngari" userId="e5e49f3a-dcb5-424b-b3d9-8c2d6030ca64" providerId="ADAL" clId="{605CC7EE-F35C-4A8C-9600-3F3BB4108649}" dt="2021-03-11T08:05:55.034" v="393"/>
        <pc:sldMkLst>
          <pc:docMk/>
          <pc:sldMk cId="0" sldId="564"/>
        </pc:sldMkLst>
      </pc:sldChg>
      <pc:sldChg chg="addSp modSp new mod ord">
        <pc:chgData name="Moses Ngari" userId="e5e49f3a-dcb5-424b-b3d9-8c2d6030ca64" providerId="ADAL" clId="{605CC7EE-F35C-4A8C-9600-3F3BB4108649}" dt="2021-03-10T16:49:27.025" v="186"/>
        <pc:sldMkLst>
          <pc:docMk/>
          <pc:sldMk cId="2431462558" sldId="565"/>
        </pc:sldMkLst>
        <pc:spChg chg="add mod">
          <ac:chgData name="Moses Ngari" userId="e5e49f3a-dcb5-424b-b3d9-8c2d6030ca64" providerId="ADAL" clId="{605CC7EE-F35C-4A8C-9600-3F3BB4108649}" dt="2021-03-10T16:49:16.674" v="184" actId="1076"/>
          <ac:spMkLst>
            <pc:docMk/>
            <pc:sldMk cId="2431462558" sldId="565"/>
            <ac:spMk id="2" creationId="{FBFEF069-A52C-4ADD-9D28-EA69FACA3113}"/>
          </ac:spMkLst>
        </pc:spChg>
      </pc:sldChg>
      <pc:sldChg chg="addSp delSp modSp new mod setBg">
        <pc:chgData name="Moses Ngari" userId="e5e49f3a-dcb5-424b-b3d9-8c2d6030ca64" providerId="ADAL" clId="{605CC7EE-F35C-4A8C-9600-3F3BB4108649}" dt="2021-03-10T16:47:09.586" v="117" actId="27614"/>
        <pc:sldMkLst>
          <pc:docMk/>
          <pc:sldMk cId="1454207074" sldId="566"/>
        </pc:sldMkLst>
        <pc:spChg chg="add">
          <ac:chgData name="Moses Ngari" userId="e5e49f3a-dcb5-424b-b3d9-8c2d6030ca64" providerId="ADAL" clId="{605CC7EE-F35C-4A8C-9600-3F3BB4108649}" dt="2021-03-10T16:46:55.183" v="116" actId="26606"/>
          <ac:spMkLst>
            <pc:docMk/>
            <pc:sldMk cId="1454207074" sldId="566"/>
            <ac:spMk id="9" creationId="{799448F2-0E5B-42DA-B2D1-11A14E947BD4}"/>
          </ac:spMkLst>
        </pc:spChg>
        <pc:spChg chg="add del">
          <ac:chgData name="Moses Ngari" userId="e5e49f3a-dcb5-424b-b3d9-8c2d6030ca64" providerId="ADAL" clId="{605CC7EE-F35C-4A8C-9600-3F3BB4108649}" dt="2021-03-10T16:41:39.434" v="110" actId="26606"/>
          <ac:spMkLst>
            <pc:docMk/>
            <pc:sldMk cId="1454207074" sldId="566"/>
            <ac:spMk id="10" creationId="{69D184B2-2226-4E31-BCCB-444330767440}"/>
          </ac:spMkLst>
        </pc:spChg>
        <pc:spChg chg="add">
          <ac:chgData name="Moses Ngari" userId="e5e49f3a-dcb5-424b-b3d9-8c2d6030ca64" providerId="ADAL" clId="{605CC7EE-F35C-4A8C-9600-3F3BB4108649}" dt="2021-03-10T16:46:55.183" v="116" actId="26606"/>
          <ac:spMkLst>
            <pc:docMk/>
            <pc:sldMk cId="1454207074" sldId="566"/>
            <ac:spMk id="11" creationId="{4E8A7552-20E1-4F34-ADAB-C1DB6634D47E}"/>
          </ac:spMkLst>
        </pc:spChg>
        <pc:spChg chg="add del">
          <ac:chgData name="Moses Ngari" userId="e5e49f3a-dcb5-424b-b3d9-8c2d6030ca64" providerId="ADAL" clId="{605CC7EE-F35C-4A8C-9600-3F3BB4108649}" dt="2021-03-10T16:41:39.434" v="110" actId="26606"/>
          <ac:spMkLst>
            <pc:docMk/>
            <pc:sldMk cId="1454207074" sldId="566"/>
            <ac:spMk id="12" creationId="{1AC4D4E3-486A-464A-8EC8-D44881097267}"/>
          </ac:spMkLst>
        </pc:spChg>
        <pc:spChg chg="add del">
          <ac:chgData name="Moses Ngari" userId="e5e49f3a-dcb5-424b-b3d9-8c2d6030ca64" providerId="ADAL" clId="{605CC7EE-F35C-4A8C-9600-3F3BB4108649}" dt="2021-03-10T16:41:39.434" v="110" actId="26606"/>
          <ac:spMkLst>
            <pc:docMk/>
            <pc:sldMk cId="1454207074" sldId="566"/>
            <ac:spMk id="14" creationId="{864DE13E-58EB-4475-B79C-0D4FC651239B}"/>
          </ac:spMkLst>
        </pc:spChg>
        <pc:picChg chg="add mod ord">
          <ac:chgData name="Moses Ngari" userId="e5e49f3a-dcb5-424b-b3d9-8c2d6030ca64" providerId="ADAL" clId="{605CC7EE-F35C-4A8C-9600-3F3BB4108649}" dt="2021-03-10T16:46:55.183" v="116" actId="26606"/>
          <ac:picMkLst>
            <pc:docMk/>
            <pc:sldMk cId="1454207074" sldId="566"/>
            <ac:picMk id="3" creationId="{30A4D858-E97C-48B3-8225-1D666285D18E}"/>
          </ac:picMkLst>
        </pc:picChg>
        <pc:picChg chg="add mod ord">
          <ac:chgData name="Moses Ngari" userId="e5e49f3a-dcb5-424b-b3d9-8c2d6030ca64" providerId="ADAL" clId="{605CC7EE-F35C-4A8C-9600-3F3BB4108649}" dt="2021-03-10T16:47:09.586" v="117" actId="27614"/>
          <ac:picMkLst>
            <pc:docMk/>
            <pc:sldMk cId="1454207074" sldId="566"/>
            <ac:picMk id="5" creationId="{B8342A17-D337-458A-AE3C-EC9FD126B319}"/>
          </ac:picMkLst>
        </pc:picChg>
        <pc:picChg chg="add mod">
          <ac:chgData name="Moses Ngari" userId="e5e49f3a-dcb5-424b-b3d9-8c2d6030ca64" providerId="ADAL" clId="{605CC7EE-F35C-4A8C-9600-3F3BB4108649}" dt="2021-03-10T16:46:55.183" v="116" actId="26606"/>
          <ac:picMkLst>
            <pc:docMk/>
            <pc:sldMk cId="1454207074" sldId="566"/>
            <ac:picMk id="7" creationId="{A9A0B0DB-ED11-43EB-90C2-A67251D943B8}"/>
          </ac:picMkLst>
        </pc:picChg>
        <pc:cxnChg chg="add del">
          <ac:chgData name="Moses Ngari" userId="e5e49f3a-dcb5-424b-b3d9-8c2d6030ca64" providerId="ADAL" clId="{605CC7EE-F35C-4A8C-9600-3F3BB4108649}" dt="2021-03-10T16:41:39.434" v="110" actId="26606"/>
          <ac:cxnSpMkLst>
            <pc:docMk/>
            <pc:sldMk cId="1454207074" sldId="566"/>
            <ac:cxnSpMk id="16" creationId="{02E9B2EE-76CA-47F3-9977-3F2FCB7FD252}"/>
          </ac:cxnSpMkLst>
        </pc:cxnChg>
      </pc:sldChg>
      <pc:sldChg chg="modSp new mod">
        <pc:chgData name="Moses Ngari" userId="e5e49f3a-dcb5-424b-b3d9-8c2d6030ca64" providerId="ADAL" clId="{605CC7EE-F35C-4A8C-9600-3F3BB4108649}" dt="2021-03-10T16:52:50.664" v="223" actId="14100"/>
        <pc:sldMkLst>
          <pc:docMk/>
          <pc:sldMk cId="2007481039" sldId="567"/>
        </pc:sldMkLst>
        <pc:spChg chg="mod">
          <ac:chgData name="Moses Ngari" userId="e5e49f3a-dcb5-424b-b3d9-8c2d6030ca64" providerId="ADAL" clId="{605CC7EE-F35C-4A8C-9600-3F3BB4108649}" dt="2021-03-10T16:50:23.137" v="210" actId="14100"/>
          <ac:spMkLst>
            <pc:docMk/>
            <pc:sldMk cId="2007481039" sldId="567"/>
            <ac:spMk id="2" creationId="{1FE7C9D4-842E-4DCA-A5DA-AE4390E2FB25}"/>
          </ac:spMkLst>
        </pc:spChg>
        <pc:spChg chg="mod">
          <ac:chgData name="Moses Ngari" userId="e5e49f3a-dcb5-424b-b3d9-8c2d6030ca64" providerId="ADAL" clId="{605CC7EE-F35C-4A8C-9600-3F3BB4108649}" dt="2021-03-10T16:52:50.664" v="223" actId="14100"/>
          <ac:spMkLst>
            <pc:docMk/>
            <pc:sldMk cId="2007481039" sldId="567"/>
            <ac:spMk id="3" creationId="{A651120F-6404-4852-A7E1-4893739D872D}"/>
          </ac:spMkLst>
        </pc:spChg>
      </pc:sldChg>
      <pc:sldChg chg="modSp new mod">
        <pc:chgData name="Moses Ngari" userId="e5e49f3a-dcb5-424b-b3d9-8c2d6030ca64" providerId="ADAL" clId="{605CC7EE-F35C-4A8C-9600-3F3BB4108649}" dt="2021-03-10T16:55:38.707" v="256" actId="207"/>
        <pc:sldMkLst>
          <pc:docMk/>
          <pc:sldMk cId="1995503383" sldId="568"/>
        </pc:sldMkLst>
        <pc:spChg chg="mod">
          <ac:chgData name="Moses Ngari" userId="e5e49f3a-dcb5-424b-b3d9-8c2d6030ca64" providerId="ADAL" clId="{605CC7EE-F35C-4A8C-9600-3F3BB4108649}" dt="2021-03-10T16:53:22.143" v="233" actId="1076"/>
          <ac:spMkLst>
            <pc:docMk/>
            <pc:sldMk cId="1995503383" sldId="568"/>
            <ac:spMk id="2" creationId="{393A15FC-98B6-49B0-B54B-596CA53B40A1}"/>
          </ac:spMkLst>
        </pc:spChg>
        <pc:spChg chg="mod">
          <ac:chgData name="Moses Ngari" userId="e5e49f3a-dcb5-424b-b3d9-8c2d6030ca64" providerId="ADAL" clId="{605CC7EE-F35C-4A8C-9600-3F3BB4108649}" dt="2021-03-10T16:55:38.707" v="256" actId="207"/>
          <ac:spMkLst>
            <pc:docMk/>
            <pc:sldMk cId="1995503383" sldId="568"/>
            <ac:spMk id="3" creationId="{39721139-15ED-4F61-ADC3-866CBC1A3AD1}"/>
          </ac:spMkLst>
        </pc:spChg>
      </pc:sldChg>
      <pc:sldChg chg="modSp new mod">
        <pc:chgData name="Moses Ngari" userId="e5e49f3a-dcb5-424b-b3d9-8c2d6030ca64" providerId="ADAL" clId="{605CC7EE-F35C-4A8C-9600-3F3BB4108649}" dt="2021-03-10T16:58:06.974" v="279" actId="20577"/>
        <pc:sldMkLst>
          <pc:docMk/>
          <pc:sldMk cId="675980213" sldId="569"/>
        </pc:sldMkLst>
        <pc:spChg chg="mod">
          <ac:chgData name="Moses Ngari" userId="e5e49f3a-dcb5-424b-b3d9-8c2d6030ca64" providerId="ADAL" clId="{605CC7EE-F35C-4A8C-9600-3F3BB4108649}" dt="2021-03-10T16:57:24.945" v="268" actId="14100"/>
          <ac:spMkLst>
            <pc:docMk/>
            <pc:sldMk cId="675980213" sldId="569"/>
            <ac:spMk id="2" creationId="{C1F8E991-9692-4B15-AC65-890D065A8D1F}"/>
          </ac:spMkLst>
        </pc:spChg>
        <pc:spChg chg="mod">
          <ac:chgData name="Moses Ngari" userId="e5e49f3a-dcb5-424b-b3d9-8c2d6030ca64" providerId="ADAL" clId="{605CC7EE-F35C-4A8C-9600-3F3BB4108649}" dt="2021-03-10T16:58:06.974" v="279" actId="20577"/>
          <ac:spMkLst>
            <pc:docMk/>
            <pc:sldMk cId="675980213" sldId="569"/>
            <ac:spMk id="3" creationId="{F913721F-8C87-4870-A38A-7D50FCAB7BFF}"/>
          </ac:spMkLst>
        </pc:spChg>
      </pc:sldChg>
      <pc:sldChg chg="addSp modSp new mod setBg">
        <pc:chgData name="Moses Ngari" userId="e5e49f3a-dcb5-424b-b3d9-8c2d6030ca64" providerId="ADAL" clId="{605CC7EE-F35C-4A8C-9600-3F3BB4108649}" dt="2021-03-10T17:01:38.892" v="285" actId="962"/>
        <pc:sldMkLst>
          <pc:docMk/>
          <pc:sldMk cId="1372090012" sldId="570"/>
        </pc:sldMkLst>
        <pc:spChg chg="add">
          <ac:chgData name="Moses Ngari" userId="e5e49f3a-dcb5-424b-b3d9-8c2d6030ca64" providerId="ADAL" clId="{605CC7EE-F35C-4A8C-9600-3F3BB4108649}" dt="2021-03-10T17:01:34.295" v="283" actId="26606"/>
          <ac:spMkLst>
            <pc:docMk/>
            <pc:sldMk cId="1372090012" sldId="570"/>
            <ac:spMk id="8" creationId="{F3060C83-F051-4F0E-ABAD-AA0DFC48B218}"/>
          </ac:spMkLst>
        </pc:spChg>
        <pc:spChg chg="add">
          <ac:chgData name="Moses Ngari" userId="e5e49f3a-dcb5-424b-b3d9-8c2d6030ca64" providerId="ADAL" clId="{605CC7EE-F35C-4A8C-9600-3F3BB4108649}" dt="2021-03-10T17:01:34.295" v="283" actId="26606"/>
          <ac:spMkLst>
            <pc:docMk/>
            <pc:sldMk cId="1372090012" sldId="570"/>
            <ac:spMk id="10" creationId="{83C98ABE-055B-441F-B07E-44F97F083C39}"/>
          </ac:spMkLst>
        </pc:spChg>
        <pc:spChg chg="add">
          <ac:chgData name="Moses Ngari" userId="e5e49f3a-dcb5-424b-b3d9-8c2d6030ca64" providerId="ADAL" clId="{605CC7EE-F35C-4A8C-9600-3F3BB4108649}" dt="2021-03-10T17:01:34.295" v="283" actId="26606"/>
          <ac:spMkLst>
            <pc:docMk/>
            <pc:sldMk cId="1372090012" sldId="570"/>
            <ac:spMk id="12" creationId="{29FDB030-9B49-4CED-8CCD-4D99382388AC}"/>
          </ac:spMkLst>
        </pc:spChg>
        <pc:spChg chg="add">
          <ac:chgData name="Moses Ngari" userId="e5e49f3a-dcb5-424b-b3d9-8c2d6030ca64" providerId="ADAL" clId="{605CC7EE-F35C-4A8C-9600-3F3BB4108649}" dt="2021-03-10T17:01:34.295" v="283" actId="26606"/>
          <ac:spMkLst>
            <pc:docMk/>
            <pc:sldMk cId="1372090012" sldId="570"/>
            <ac:spMk id="14" creationId="{3783CA14-24A1-485C-8B30-D6A5D87987AD}"/>
          </ac:spMkLst>
        </pc:spChg>
        <pc:spChg chg="add">
          <ac:chgData name="Moses Ngari" userId="e5e49f3a-dcb5-424b-b3d9-8c2d6030ca64" providerId="ADAL" clId="{605CC7EE-F35C-4A8C-9600-3F3BB4108649}" dt="2021-03-10T17:01:34.295" v="283" actId="26606"/>
          <ac:spMkLst>
            <pc:docMk/>
            <pc:sldMk cId="1372090012" sldId="570"/>
            <ac:spMk id="16" creationId="{9A97C86A-04D6-40F7-AE84-31AB43E6A846}"/>
          </ac:spMkLst>
        </pc:spChg>
        <pc:spChg chg="add">
          <ac:chgData name="Moses Ngari" userId="e5e49f3a-dcb5-424b-b3d9-8c2d6030ca64" providerId="ADAL" clId="{605CC7EE-F35C-4A8C-9600-3F3BB4108649}" dt="2021-03-10T17:01:34.295" v="283" actId="26606"/>
          <ac:spMkLst>
            <pc:docMk/>
            <pc:sldMk cId="1372090012" sldId="570"/>
            <ac:spMk id="18" creationId="{FF9F2414-84E8-453E-B1F3-389FDE8192D9}"/>
          </ac:spMkLst>
        </pc:spChg>
        <pc:spChg chg="add">
          <ac:chgData name="Moses Ngari" userId="e5e49f3a-dcb5-424b-b3d9-8c2d6030ca64" providerId="ADAL" clId="{605CC7EE-F35C-4A8C-9600-3F3BB4108649}" dt="2021-03-10T17:01:34.295" v="283" actId="26606"/>
          <ac:spMkLst>
            <pc:docMk/>
            <pc:sldMk cId="1372090012" sldId="570"/>
            <ac:spMk id="20" creationId="{3ECA69A1-7536-43AC-85EF-C7106179F5ED}"/>
          </ac:spMkLst>
        </pc:spChg>
        <pc:picChg chg="add mod">
          <ac:chgData name="Moses Ngari" userId="e5e49f3a-dcb5-424b-b3d9-8c2d6030ca64" providerId="ADAL" clId="{605CC7EE-F35C-4A8C-9600-3F3BB4108649}" dt="2021-03-10T17:01:38.892" v="285" actId="962"/>
          <ac:picMkLst>
            <pc:docMk/>
            <pc:sldMk cId="1372090012" sldId="570"/>
            <ac:picMk id="3" creationId="{958E3543-71B8-4120-8971-DBA782A2846F}"/>
          </ac:picMkLst>
        </pc:picChg>
      </pc:sldChg>
      <pc:sldChg chg="modSp new mod">
        <pc:chgData name="Moses Ngari" userId="e5e49f3a-dcb5-424b-b3d9-8c2d6030ca64" providerId="ADAL" clId="{605CC7EE-F35C-4A8C-9600-3F3BB4108649}" dt="2021-03-10T17:03:55.141" v="338" actId="20577"/>
        <pc:sldMkLst>
          <pc:docMk/>
          <pc:sldMk cId="4276529709" sldId="571"/>
        </pc:sldMkLst>
        <pc:spChg chg="mod">
          <ac:chgData name="Moses Ngari" userId="e5e49f3a-dcb5-424b-b3d9-8c2d6030ca64" providerId="ADAL" clId="{605CC7EE-F35C-4A8C-9600-3F3BB4108649}" dt="2021-03-10T17:03:41.733" v="321" actId="20577"/>
          <ac:spMkLst>
            <pc:docMk/>
            <pc:sldMk cId="4276529709" sldId="571"/>
            <ac:spMk id="2" creationId="{FFE4BB16-893E-4D99-9EDD-A7CACB0D44A2}"/>
          </ac:spMkLst>
        </pc:spChg>
        <pc:spChg chg="mod">
          <ac:chgData name="Moses Ngari" userId="e5e49f3a-dcb5-424b-b3d9-8c2d6030ca64" providerId="ADAL" clId="{605CC7EE-F35C-4A8C-9600-3F3BB4108649}" dt="2021-03-10T17:03:46.824" v="330" actId="20577"/>
          <ac:spMkLst>
            <pc:docMk/>
            <pc:sldMk cId="4276529709" sldId="571"/>
            <ac:spMk id="3" creationId="{B02F3BB9-0C4C-4D9F-9160-81E17CA0438B}"/>
          </ac:spMkLst>
        </pc:spChg>
        <pc:spChg chg="mod">
          <ac:chgData name="Moses Ngari" userId="e5e49f3a-dcb5-424b-b3d9-8c2d6030ca64" providerId="ADAL" clId="{605CC7EE-F35C-4A8C-9600-3F3BB4108649}" dt="2021-03-10T17:03:55.141" v="338" actId="20577"/>
          <ac:spMkLst>
            <pc:docMk/>
            <pc:sldMk cId="4276529709" sldId="571"/>
            <ac:spMk id="5" creationId="{0E59C877-70F7-41BC-95FA-E4DE73F7496B}"/>
          </ac:spMkLst>
        </pc:spChg>
      </pc:sldChg>
      <pc:sldChg chg="modSp add mod">
        <pc:chgData name="Moses Ngari" userId="e5e49f3a-dcb5-424b-b3d9-8c2d6030ca64" providerId="ADAL" clId="{605CC7EE-F35C-4A8C-9600-3F3BB4108649}" dt="2021-03-10T17:04:36.842" v="391" actId="20577"/>
        <pc:sldMkLst>
          <pc:docMk/>
          <pc:sldMk cId="1486952595" sldId="572"/>
        </pc:sldMkLst>
        <pc:spChg chg="mod">
          <ac:chgData name="Moses Ngari" userId="e5e49f3a-dcb5-424b-b3d9-8c2d6030ca64" providerId="ADAL" clId="{605CC7EE-F35C-4A8C-9600-3F3BB4108649}" dt="2021-03-10T17:04:21.546" v="353" actId="20577"/>
          <ac:spMkLst>
            <pc:docMk/>
            <pc:sldMk cId="1486952595" sldId="572"/>
            <ac:spMk id="4" creationId="{66B52560-9393-43F9-8833-1F2279DF45F0}"/>
          </ac:spMkLst>
        </pc:spChg>
        <pc:spChg chg="mod">
          <ac:chgData name="Moses Ngari" userId="e5e49f3a-dcb5-424b-b3d9-8c2d6030ca64" providerId="ADAL" clId="{605CC7EE-F35C-4A8C-9600-3F3BB4108649}" dt="2021-03-10T17:04:36.842" v="391" actId="20577"/>
          <ac:spMkLst>
            <pc:docMk/>
            <pc:sldMk cId="1486952595" sldId="572"/>
            <ac:spMk id="6" creationId="{59886DD2-656F-4887-95CA-9CDB4DCB1AFA}"/>
          </ac:spMkLst>
        </pc:spChg>
      </pc:sldChg>
      <pc:sldChg chg="addSp modSp new mod setBg">
        <pc:chgData name="Moses Ngari" userId="e5e49f3a-dcb5-424b-b3d9-8c2d6030ca64" providerId="ADAL" clId="{605CC7EE-F35C-4A8C-9600-3F3BB4108649}" dt="2021-03-11T08:15:05.761" v="402" actId="962"/>
        <pc:sldMkLst>
          <pc:docMk/>
          <pc:sldMk cId="40943303" sldId="573"/>
        </pc:sldMkLst>
        <pc:spChg chg="add">
          <ac:chgData name="Moses Ngari" userId="e5e49f3a-dcb5-424b-b3d9-8c2d6030ca64" providerId="ADAL" clId="{605CC7EE-F35C-4A8C-9600-3F3BB4108649}" dt="2021-03-11T08:15:02.541" v="400" actId="26606"/>
          <ac:spMkLst>
            <pc:docMk/>
            <pc:sldMk cId="40943303" sldId="573"/>
            <ac:spMk id="8" creationId="{F3060C83-F051-4F0E-ABAD-AA0DFC48B218}"/>
          </ac:spMkLst>
        </pc:spChg>
        <pc:spChg chg="add">
          <ac:chgData name="Moses Ngari" userId="e5e49f3a-dcb5-424b-b3d9-8c2d6030ca64" providerId="ADAL" clId="{605CC7EE-F35C-4A8C-9600-3F3BB4108649}" dt="2021-03-11T08:15:02.541" v="400" actId="26606"/>
          <ac:spMkLst>
            <pc:docMk/>
            <pc:sldMk cId="40943303" sldId="573"/>
            <ac:spMk id="10" creationId="{83C98ABE-055B-441F-B07E-44F97F083C39}"/>
          </ac:spMkLst>
        </pc:spChg>
        <pc:spChg chg="add">
          <ac:chgData name="Moses Ngari" userId="e5e49f3a-dcb5-424b-b3d9-8c2d6030ca64" providerId="ADAL" clId="{605CC7EE-F35C-4A8C-9600-3F3BB4108649}" dt="2021-03-11T08:15:02.541" v="400" actId="26606"/>
          <ac:spMkLst>
            <pc:docMk/>
            <pc:sldMk cId="40943303" sldId="573"/>
            <ac:spMk id="12" creationId="{29FDB030-9B49-4CED-8CCD-4D99382388AC}"/>
          </ac:spMkLst>
        </pc:spChg>
        <pc:spChg chg="add">
          <ac:chgData name="Moses Ngari" userId="e5e49f3a-dcb5-424b-b3d9-8c2d6030ca64" providerId="ADAL" clId="{605CC7EE-F35C-4A8C-9600-3F3BB4108649}" dt="2021-03-11T08:15:02.541" v="400" actId="26606"/>
          <ac:spMkLst>
            <pc:docMk/>
            <pc:sldMk cId="40943303" sldId="573"/>
            <ac:spMk id="14" creationId="{3783CA14-24A1-485C-8B30-D6A5D87987AD}"/>
          </ac:spMkLst>
        </pc:spChg>
        <pc:spChg chg="add">
          <ac:chgData name="Moses Ngari" userId="e5e49f3a-dcb5-424b-b3d9-8c2d6030ca64" providerId="ADAL" clId="{605CC7EE-F35C-4A8C-9600-3F3BB4108649}" dt="2021-03-11T08:15:02.541" v="400" actId="26606"/>
          <ac:spMkLst>
            <pc:docMk/>
            <pc:sldMk cId="40943303" sldId="573"/>
            <ac:spMk id="16" creationId="{9A97C86A-04D6-40F7-AE84-31AB43E6A846}"/>
          </ac:spMkLst>
        </pc:spChg>
        <pc:spChg chg="add">
          <ac:chgData name="Moses Ngari" userId="e5e49f3a-dcb5-424b-b3d9-8c2d6030ca64" providerId="ADAL" clId="{605CC7EE-F35C-4A8C-9600-3F3BB4108649}" dt="2021-03-11T08:15:02.541" v="400" actId="26606"/>
          <ac:spMkLst>
            <pc:docMk/>
            <pc:sldMk cId="40943303" sldId="573"/>
            <ac:spMk id="18" creationId="{FF9F2414-84E8-453E-B1F3-389FDE8192D9}"/>
          </ac:spMkLst>
        </pc:spChg>
        <pc:spChg chg="add">
          <ac:chgData name="Moses Ngari" userId="e5e49f3a-dcb5-424b-b3d9-8c2d6030ca64" providerId="ADAL" clId="{605CC7EE-F35C-4A8C-9600-3F3BB4108649}" dt="2021-03-11T08:15:02.541" v="400" actId="26606"/>
          <ac:spMkLst>
            <pc:docMk/>
            <pc:sldMk cId="40943303" sldId="573"/>
            <ac:spMk id="20" creationId="{3ECA69A1-7536-43AC-85EF-C7106179F5ED}"/>
          </ac:spMkLst>
        </pc:spChg>
        <pc:picChg chg="add mod">
          <ac:chgData name="Moses Ngari" userId="e5e49f3a-dcb5-424b-b3d9-8c2d6030ca64" providerId="ADAL" clId="{605CC7EE-F35C-4A8C-9600-3F3BB4108649}" dt="2021-03-11T08:15:05.761" v="402" actId="962"/>
          <ac:picMkLst>
            <pc:docMk/>
            <pc:sldMk cId="40943303" sldId="573"/>
            <ac:picMk id="3" creationId="{A10D8C77-DB78-4D4A-B9ED-62EF256721DA}"/>
          </ac:picMkLst>
        </pc:picChg>
      </pc:sldChg>
      <pc:sldChg chg="addSp delSp modSp new mod setBg">
        <pc:chgData name="Moses Ngari" userId="e5e49f3a-dcb5-424b-b3d9-8c2d6030ca64" providerId="ADAL" clId="{605CC7EE-F35C-4A8C-9600-3F3BB4108649}" dt="2021-03-11T08:41:40.591" v="413" actId="962"/>
        <pc:sldMkLst>
          <pc:docMk/>
          <pc:sldMk cId="1683307173" sldId="574"/>
        </pc:sldMkLst>
        <pc:spChg chg="add del">
          <ac:chgData name="Moses Ngari" userId="e5e49f3a-dcb5-424b-b3d9-8c2d6030ca64" providerId="ADAL" clId="{605CC7EE-F35C-4A8C-9600-3F3BB4108649}" dt="2021-03-11T08:41:35.607" v="411" actId="26606"/>
          <ac:spMkLst>
            <pc:docMk/>
            <pc:sldMk cId="1683307173" sldId="574"/>
            <ac:spMk id="8" creationId="{F3060C83-F051-4F0E-ABAD-AA0DFC48B218}"/>
          </ac:spMkLst>
        </pc:spChg>
        <pc:spChg chg="add del">
          <ac:chgData name="Moses Ngari" userId="e5e49f3a-dcb5-424b-b3d9-8c2d6030ca64" providerId="ADAL" clId="{605CC7EE-F35C-4A8C-9600-3F3BB4108649}" dt="2021-03-11T08:41:35.607" v="411" actId="26606"/>
          <ac:spMkLst>
            <pc:docMk/>
            <pc:sldMk cId="1683307173" sldId="574"/>
            <ac:spMk id="10" creationId="{83C98ABE-055B-441F-B07E-44F97F083C39}"/>
          </ac:spMkLst>
        </pc:spChg>
        <pc:spChg chg="add del">
          <ac:chgData name="Moses Ngari" userId="e5e49f3a-dcb5-424b-b3d9-8c2d6030ca64" providerId="ADAL" clId="{605CC7EE-F35C-4A8C-9600-3F3BB4108649}" dt="2021-03-11T08:41:35.607" v="411" actId="26606"/>
          <ac:spMkLst>
            <pc:docMk/>
            <pc:sldMk cId="1683307173" sldId="574"/>
            <ac:spMk id="12" creationId="{29FDB030-9B49-4CED-8CCD-4D99382388AC}"/>
          </ac:spMkLst>
        </pc:spChg>
        <pc:spChg chg="add del">
          <ac:chgData name="Moses Ngari" userId="e5e49f3a-dcb5-424b-b3d9-8c2d6030ca64" providerId="ADAL" clId="{605CC7EE-F35C-4A8C-9600-3F3BB4108649}" dt="2021-03-11T08:41:35.607" v="411" actId="26606"/>
          <ac:spMkLst>
            <pc:docMk/>
            <pc:sldMk cId="1683307173" sldId="574"/>
            <ac:spMk id="14" creationId="{3783CA14-24A1-485C-8B30-D6A5D87987AD}"/>
          </ac:spMkLst>
        </pc:spChg>
        <pc:spChg chg="add del">
          <ac:chgData name="Moses Ngari" userId="e5e49f3a-dcb5-424b-b3d9-8c2d6030ca64" providerId="ADAL" clId="{605CC7EE-F35C-4A8C-9600-3F3BB4108649}" dt="2021-03-11T08:41:35.607" v="411" actId="26606"/>
          <ac:spMkLst>
            <pc:docMk/>
            <pc:sldMk cId="1683307173" sldId="574"/>
            <ac:spMk id="16" creationId="{9A97C86A-04D6-40F7-AE84-31AB43E6A846}"/>
          </ac:spMkLst>
        </pc:spChg>
        <pc:spChg chg="add del">
          <ac:chgData name="Moses Ngari" userId="e5e49f3a-dcb5-424b-b3d9-8c2d6030ca64" providerId="ADAL" clId="{605CC7EE-F35C-4A8C-9600-3F3BB4108649}" dt="2021-03-11T08:41:35.607" v="411" actId="26606"/>
          <ac:spMkLst>
            <pc:docMk/>
            <pc:sldMk cId="1683307173" sldId="574"/>
            <ac:spMk id="18" creationId="{FF9F2414-84E8-453E-B1F3-389FDE8192D9}"/>
          </ac:spMkLst>
        </pc:spChg>
        <pc:spChg chg="add del">
          <ac:chgData name="Moses Ngari" userId="e5e49f3a-dcb5-424b-b3d9-8c2d6030ca64" providerId="ADAL" clId="{605CC7EE-F35C-4A8C-9600-3F3BB4108649}" dt="2021-03-11T08:41:35.607" v="411" actId="26606"/>
          <ac:spMkLst>
            <pc:docMk/>
            <pc:sldMk cId="1683307173" sldId="574"/>
            <ac:spMk id="20" creationId="{3ECA69A1-7536-43AC-85EF-C7106179F5ED}"/>
          </ac:spMkLst>
        </pc:spChg>
        <pc:spChg chg="add">
          <ac:chgData name="Moses Ngari" userId="e5e49f3a-dcb5-424b-b3d9-8c2d6030ca64" providerId="ADAL" clId="{605CC7EE-F35C-4A8C-9600-3F3BB4108649}" dt="2021-03-11T08:41:35.607" v="411" actId="26606"/>
          <ac:spMkLst>
            <pc:docMk/>
            <pc:sldMk cId="1683307173" sldId="574"/>
            <ac:spMk id="25" creationId="{86FF76B9-219D-4469-AF87-0236D29032F1}"/>
          </ac:spMkLst>
        </pc:spChg>
        <pc:spChg chg="add">
          <ac:chgData name="Moses Ngari" userId="e5e49f3a-dcb5-424b-b3d9-8c2d6030ca64" providerId="ADAL" clId="{605CC7EE-F35C-4A8C-9600-3F3BB4108649}" dt="2021-03-11T08:41:35.607" v="411" actId="26606"/>
          <ac:spMkLst>
            <pc:docMk/>
            <pc:sldMk cId="1683307173" sldId="574"/>
            <ac:spMk id="31" creationId="{2E80C965-DB6D-4F81-9E9E-B027384D0BD6}"/>
          </ac:spMkLst>
        </pc:spChg>
        <pc:spChg chg="add">
          <ac:chgData name="Moses Ngari" userId="e5e49f3a-dcb5-424b-b3d9-8c2d6030ca64" providerId="ADAL" clId="{605CC7EE-F35C-4A8C-9600-3F3BB4108649}" dt="2021-03-11T08:41:35.607" v="411" actId="26606"/>
          <ac:spMkLst>
            <pc:docMk/>
            <pc:sldMk cId="1683307173" sldId="574"/>
            <ac:spMk id="33" creationId="{633C5E46-DAC5-4661-9C87-22B08E2A512F}"/>
          </ac:spMkLst>
        </pc:spChg>
        <pc:grpChg chg="add">
          <ac:chgData name="Moses Ngari" userId="e5e49f3a-dcb5-424b-b3d9-8c2d6030ca64" providerId="ADAL" clId="{605CC7EE-F35C-4A8C-9600-3F3BB4108649}" dt="2021-03-11T08:41:35.607" v="411" actId="26606"/>
          <ac:grpSpMkLst>
            <pc:docMk/>
            <pc:sldMk cId="1683307173" sldId="574"/>
            <ac:grpSpMk id="27" creationId="{DB88BD78-87E1-424D-B479-C37D8E41B12E}"/>
          </ac:grpSpMkLst>
        </pc:grpChg>
        <pc:picChg chg="add del mod">
          <ac:chgData name="Moses Ngari" userId="e5e49f3a-dcb5-424b-b3d9-8c2d6030ca64" providerId="ADAL" clId="{605CC7EE-F35C-4A8C-9600-3F3BB4108649}" dt="2021-03-11T08:41:29.591" v="409" actId="478"/>
          <ac:picMkLst>
            <pc:docMk/>
            <pc:sldMk cId="1683307173" sldId="574"/>
            <ac:picMk id="3" creationId="{503A9D38-70EF-4B95-A07C-C255569C659C}"/>
          </ac:picMkLst>
        </pc:picChg>
        <pc:picChg chg="add mod">
          <ac:chgData name="Moses Ngari" userId="e5e49f3a-dcb5-424b-b3d9-8c2d6030ca64" providerId="ADAL" clId="{605CC7EE-F35C-4A8C-9600-3F3BB4108649}" dt="2021-03-11T08:41:40.591" v="413" actId="962"/>
          <ac:picMkLst>
            <pc:docMk/>
            <pc:sldMk cId="1683307173" sldId="574"/>
            <ac:picMk id="5" creationId="{83AEE273-B88C-429F-81D3-04FAFD82D5D2}"/>
          </ac:picMkLst>
        </pc:picChg>
      </pc:sldChg>
      <pc:sldChg chg="addSp modSp new mod setBg">
        <pc:chgData name="Moses Ngari" userId="e5e49f3a-dcb5-424b-b3d9-8c2d6030ca64" providerId="ADAL" clId="{605CC7EE-F35C-4A8C-9600-3F3BB4108649}" dt="2021-03-11T09:02:28.181" v="435" actId="962"/>
        <pc:sldMkLst>
          <pc:docMk/>
          <pc:sldMk cId="152923289" sldId="575"/>
        </pc:sldMkLst>
        <pc:spChg chg="add">
          <ac:chgData name="Moses Ngari" userId="e5e49f3a-dcb5-424b-b3d9-8c2d6030ca64" providerId="ADAL" clId="{605CC7EE-F35C-4A8C-9600-3F3BB4108649}" dt="2021-03-11T09:02:19.954" v="433" actId="26606"/>
          <ac:spMkLst>
            <pc:docMk/>
            <pc:sldMk cId="152923289" sldId="575"/>
            <ac:spMk id="8" creationId="{86FF76B9-219D-4469-AF87-0236D29032F1}"/>
          </ac:spMkLst>
        </pc:spChg>
        <pc:spChg chg="add">
          <ac:chgData name="Moses Ngari" userId="e5e49f3a-dcb5-424b-b3d9-8c2d6030ca64" providerId="ADAL" clId="{605CC7EE-F35C-4A8C-9600-3F3BB4108649}" dt="2021-03-11T09:02:19.954" v="433" actId="26606"/>
          <ac:spMkLst>
            <pc:docMk/>
            <pc:sldMk cId="152923289" sldId="575"/>
            <ac:spMk id="14" creationId="{2E80C965-DB6D-4F81-9E9E-B027384D0BD6}"/>
          </ac:spMkLst>
        </pc:spChg>
        <pc:spChg chg="add">
          <ac:chgData name="Moses Ngari" userId="e5e49f3a-dcb5-424b-b3d9-8c2d6030ca64" providerId="ADAL" clId="{605CC7EE-F35C-4A8C-9600-3F3BB4108649}" dt="2021-03-11T09:02:19.954" v="433" actId="26606"/>
          <ac:spMkLst>
            <pc:docMk/>
            <pc:sldMk cId="152923289" sldId="575"/>
            <ac:spMk id="16" creationId="{633C5E46-DAC5-4661-9C87-22B08E2A512F}"/>
          </ac:spMkLst>
        </pc:spChg>
        <pc:grpChg chg="add">
          <ac:chgData name="Moses Ngari" userId="e5e49f3a-dcb5-424b-b3d9-8c2d6030ca64" providerId="ADAL" clId="{605CC7EE-F35C-4A8C-9600-3F3BB4108649}" dt="2021-03-11T09:02:19.954" v="433" actId="26606"/>
          <ac:grpSpMkLst>
            <pc:docMk/>
            <pc:sldMk cId="152923289" sldId="575"/>
            <ac:grpSpMk id="10" creationId="{DB88BD78-87E1-424D-B479-C37D8E41B12E}"/>
          </ac:grpSpMkLst>
        </pc:grpChg>
        <pc:picChg chg="add mod">
          <ac:chgData name="Moses Ngari" userId="e5e49f3a-dcb5-424b-b3d9-8c2d6030ca64" providerId="ADAL" clId="{605CC7EE-F35C-4A8C-9600-3F3BB4108649}" dt="2021-03-11T09:02:28.181" v="435" actId="962"/>
          <ac:picMkLst>
            <pc:docMk/>
            <pc:sldMk cId="152923289" sldId="575"/>
            <ac:picMk id="3" creationId="{33A87C39-0171-4E26-890C-7D596B1E509D}"/>
          </ac:picMkLst>
        </pc:picChg>
      </pc:sldChg>
      <pc:sldChg chg="addSp delSp modSp new mod setBg">
        <pc:chgData name="Moses Ngari" userId="e5e49f3a-dcb5-424b-b3d9-8c2d6030ca64" providerId="ADAL" clId="{605CC7EE-F35C-4A8C-9600-3F3BB4108649}" dt="2021-03-11T09:07:46.989" v="442" actId="962"/>
        <pc:sldMkLst>
          <pc:docMk/>
          <pc:sldMk cId="327691382" sldId="576"/>
        </pc:sldMkLst>
        <pc:spChg chg="add del">
          <ac:chgData name="Moses Ngari" userId="e5e49f3a-dcb5-424b-b3d9-8c2d6030ca64" providerId="ADAL" clId="{605CC7EE-F35C-4A8C-9600-3F3BB4108649}" dt="2021-03-11T09:07:43.986" v="439" actId="26606"/>
          <ac:spMkLst>
            <pc:docMk/>
            <pc:sldMk cId="327691382" sldId="576"/>
            <ac:spMk id="8" creationId="{86FF76B9-219D-4469-AF87-0236D29032F1}"/>
          </ac:spMkLst>
        </pc:spChg>
        <pc:spChg chg="add del">
          <ac:chgData name="Moses Ngari" userId="e5e49f3a-dcb5-424b-b3d9-8c2d6030ca64" providerId="ADAL" clId="{605CC7EE-F35C-4A8C-9600-3F3BB4108649}" dt="2021-03-11T09:07:43.986" v="439" actId="26606"/>
          <ac:spMkLst>
            <pc:docMk/>
            <pc:sldMk cId="327691382" sldId="576"/>
            <ac:spMk id="14" creationId="{2E80C965-DB6D-4F81-9E9E-B027384D0BD6}"/>
          </ac:spMkLst>
        </pc:spChg>
        <pc:spChg chg="add del">
          <ac:chgData name="Moses Ngari" userId="e5e49f3a-dcb5-424b-b3d9-8c2d6030ca64" providerId="ADAL" clId="{605CC7EE-F35C-4A8C-9600-3F3BB4108649}" dt="2021-03-11T09:07:43.986" v="439" actId="26606"/>
          <ac:spMkLst>
            <pc:docMk/>
            <pc:sldMk cId="327691382" sldId="576"/>
            <ac:spMk id="16" creationId="{633C5E46-DAC5-4661-9C87-22B08E2A512F}"/>
          </ac:spMkLst>
        </pc:spChg>
        <pc:spChg chg="add">
          <ac:chgData name="Moses Ngari" userId="e5e49f3a-dcb5-424b-b3d9-8c2d6030ca64" providerId="ADAL" clId="{605CC7EE-F35C-4A8C-9600-3F3BB4108649}" dt="2021-03-11T09:07:44.004" v="440" actId="26606"/>
          <ac:spMkLst>
            <pc:docMk/>
            <pc:sldMk cId="327691382" sldId="576"/>
            <ac:spMk id="18" creationId="{FF9F2414-84E8-453E-B1F3-389FDE8192D9}"/>
          </ac:spMkLst>
        </pc:spChg>
        <pc:spChg chg="add">
          <ac:chgData name="Moses Ngari" userId="e5e49f3a-dcb5-424b-b3d9-8c2d6030ca64" providerId="ADAL" clId="{605CC7EE-F35C-4A8C-9600-3F3BB4108649}" dt="2021-03-11T09:07:44.004" v="440" actId="26606"/>
          <ac:spMkLst>
            <pc:docMk/>
            <pc:sldMk cId="327691382" sldId="576"/>
            <ac:spMk id="19" creationId="{F3060C83-F051-4F0E-ABAD-AA0DFC48B218}"/>
          </ac:spMkLst>
        </pc:spChg>
        <pc:spChg chg="add">
          <ac:chgData name="Moses Ngari" userId="e5e49f3a-dcb5-424b-b3d9-8c2d6030ca64" providerId="ADAL" clId="{605CC7EE-F35C-4A8C-9600-3F3BB4108649}" dt="2021-03-11T09:07:44.004" v="440" actId="26606"/>
          <ac:spMkLst>
            <pc:docMk/>
            <pc:sldMk cId="327691382" sldId="576"/>
            <ac:spMk id="20" creationId="{3ECA69A1-7536-43AC-85EF-C7106179F5ED}"/>
          </ac:spMkLst>
        </pc:spChg>
        <pc:spChg chg="add">
          <ac:chgData name="Moses Ngari" userId="e5e49f3a-dcb5-424b-b3d9-8c2d6030ca64" providerId="ADAL" clId="{605CC7EE-F35C-4A8C-9600-3F3BB4108649}" dt="2021-03-11T09:07:44.004" v="440" actId="26606"/>
          <ac:spMkLst>
            <pc:docMk/>
            <pc:sldMk cId="327691382" sldId="576"/>
            <ac:spMk id="21" creationId="{83C98ABE-055B-441F-B07E-44F97F083C39}"/>
          </ac:spMkLst>
        </pc:spChg>
        <pc:spChg chg="add">
          <ac:chgData name="Moses Ngari" userId="e5e49f3a-dcb5-424b-b3d9-8c2d6030ca64" providerId="ADAL" clId="{605CC7EE-F35C-4A8C-9600-3F3BB4108649}" dt="2021-03-11T09:07:44.004" v="440" actId="26606"/>
          <ac:spMkLst>
            <pc:docMk/>
            <pc:sldMk cId="327691382" sldId="576"/>
            <ac:spMk id="22" creationId="{29FDB030-9B49-4CED-8CCD-4D99382388AC}"/>
          </ac:spMkLst>
        </pc:spChg>
        <pc:spChg chg="add">
          <ac:chgData name="Moses Ngari" userId="e5e49f3a-dcb5-424b-b3d9-8c2d6030ca64" providerId="ADAL" clId="{605CC7EE-F35C-4A8C-9600-3F3BB4108649}" dt="2021-03-11T09:07:44.004" v="440" actId="26606"/>
          <ac:spMkLst>
            <pc:docMk/>
            <pc:sldMk cId="327691382" sldId="576"/>
            <ac:spMk id="23" creationId="{3783CA14-24A1-485C-8B30-D6A5D87987AD}"/>
          </ac:spMkLst>
        </pc:spChg>
        <pc:spChg chg="add">
          <ac:chgData name="Moses Ngari" userId="e5e49f3a-dcb5-424b-b3d9-8c2d6030ca64" providerId="ADAL" clId="{605CC7EE-F35C-4A8C-9600-3F3BB4108649}" dt="2021-03-11T09:07:44.004" v="440" actId="26606"/>
          <ac:spMkLst>
            <pc:docMk/>
            <pc:sldMk cId="327691382" sldId="576"/>
            <ac:spMk id="24" creationId="{9A97C86A-04D6-40F7-AE84-31AB43E6A846}"/>
          </ac:spMkLst>
        </pc:spChg>
        <pc:grpChg chg="add del">
          <ac:chgData name="Moses Ngari" userId="e5e49f3a-dcb5-424b-b3d9-8c2d6030ca64" providerId="ADAL" clId="{605CC7EE-F35C-4A8C-9600-3F3BB4108649}" dt="2021-03-11T09:07:43.986" v="439" actId="26606"/>
          <ac:grpSpMkLst>
            <pc:docMk/>
            <pc:sldMk cId="327691382" sldId="576"/>
            <ac:grpSpMk id="10" creationId="{DB88BD78-87E1-424D-B479-C37D8E41B12E}"/>
          </ac:grpSpMkLst>
        </pc:grpChg>
        <pc:picChg chg="add mod">
          <ac:chgData name="Moses Ngari" userId="e5e49f3a-dcb5-424b-b3d9-8c2d6030ca64" providerId="ADAL" clId="{605CC7EE-F35C-4A8C-9600-3F3BB4108649}" dt="2021-03-11T09:07:46.989" v="442" actId="962"/>
          <ac:picMkLst>
            <pc:docMk/>
            <pc:sldMk cId="327691382" sldId="576"/>
            <ac:picMk id="3" creationId="{2874EED7-E3B0-4C01-99ED-34B641251B95}"/>
          </ac:picMkLst>
        </pc:picChg>
      </pc:sldChg>
      <pc:sldChg chg="modSp new mod">
        <pc:chgData name="Moses Ngari" userId="e5e49f3a-dcb5-424b-b3d9-8c2d6030ca64" providerId="ADAL" clId="{605CC7EE-F35C-4A8C-9600-3F3BB4108649}" dt="2021-03-11T09:11:38.560" v="637" actId="108"/>
        <pc:sldMkLst>
          <pc:docMk/>
          <pc:sldMk cId="4228040585" sldId="577"/>
        </pc:sldMkLst>
        <pc:spChg chg="mod">
          <ac:chgData name="Moses Ngari" userId="e5e49f3a-dcb5-424b-b3d9-8c2d6030ca64" providerId="ADAL" clId="{605CC7EE-F35C-4A8C-9600-3F3BB4108649}" dt="2021-03-11T09:09:42.089" v="488" actId="14100"/>
          <ac:spMkLst>
            <pc:docMk/>
            <pc:sldMk cId="4228040585" sldId="577"/>
            <ac:spMk id="2" creationId="{44CC3B51-57D7-4782-9C5C-F4F8EC9D3808}"/>
          </ac:spMkLst>
        </pc:spChg>
        <pc:spChg chg="mod">
          <ac:chgData name="Moses Ngari" userId="e5e49f3a-dcb5-424b-b3d9-8c2d6030ca64" providerId="ADAL" clId="{605CC7EE-F35C-4A8C-9600-3F3BB4108649}" dt="2021-03-11T09:11:38.560" v="637" actId="108"/>
          <ac:spMkLst>
            <pc:docMk/>
            <pc:sldMk cId="4228040585" sldId="577"/>
            <ac:spMk id="3" creationId="{66ACF94C-20CF-43F0-8F22-B396D460FD62}"/>
          </ac:spMkLst>
        </pc:spChg>
      </pc:sldChg>
      <pc:sldChg chg="addSp delSp modSp new mod">
        <pc:chgData name="Moses Ngari" userId="e5e49f3a-dcb5-424b-b3d9-8c2d6030ca64" providerId="ADAL" clId="{605CC7EE-F35C-4A8C-9600-3F3BB4108649}" dt="2021-03-11T09:13:59.889" v="649" actId="14100"/>
        <pc:sldMkLst>
          <pc:docMk/>
          <pc:sldMk cId="1795973641" sldId="578"/>
        </pc:sldMkLst>
        <pc:spChg chg="mod">
          <ac:chgData name="Moses Ngari" userId="e5e49f3a-dcb5-424b-b3d9-8c2d6030ca64" providerId="ADAL" clId="{605CC7EE-F35C-4A8C-9600-3F3BB4108649}" dt="2021-03-11T09:12:42.783" v="644" actId="14100"/>
          <ac:spMkLst>
            <pc:docMk/>
            <pc:sldMk cId="1795973641" sldId="578"/>
            <ac:spMk id="2" creationId="{FF6A37F0-D9C0-4673-94CD-D1689CFBE4BF}"/>
          </ac:spMkLst>
        </pc:spChg>
        <pc:spChg chg="del">
          <ac:chgData name="Moses Ngari" userId="e5e49f3a-dcb5-424b-b3d9-8c2d6030ca64" providerId="ADAL" clId="{605CC7EE-F35C-4A8C-9600-3F3BB4108649}" dt="2021-03-11T09:13:44.390" v="645" actId="478"/>
          <ac:spMkLst>
            <pc:docMk/>
            <pc:sldMk cId="1795973641" sldId="578"/>
            <ac:spMk id="3" creationId="{BEF7285D-D037-4FFE-AAB4-3B82F77371DC}"/>
          </ac:spMkLst>
        </pc:spChg>
        <pc:picChg chg="add mod">
          <ac:chgData name="Moses Ngari" userId="e5e49f3a-dcb5-424b-b3d9-8c2d6030ca64" providerId="ADAL" clId="{605CC7EE-F35C-4A8C-9600-3F3BB4108649}" dt="2021-03-11T09:13:59.889" v="649" actId="14100"/>
          <ac:picMkLst>
            <pc:docMk/>
            <pc:sldMk cId="1795973641" sldId="578"/>
            <ac:picMk id="5" creationId="{CB38D059-4DD0-4A7A-B58D-7F6FCC012220}"/>
          </ac:picMkLst>
        </pc:picChg>
      </pc:sldChg>
      <pc:sldChg chg="addSp delSp modSp new mod setBg">
        <pc:chgData name="Moses Ngari" userId="e5e49f3a-dcb5-424b-b3d9-8c2d6030ca64" providerId="ADAL" clId="{605CC7EE-F35C-4A8C-9600-3F3BB4108649}" dt="2021-03-11T09:15:33.111" v="664" actId="27614"/>
        <pc:sldMkLst>
          <pc:docMk/>
          <pc:sldMk cId="2503188487" sldId="579"/>
        </pc:sldMkLst>
        <pc:spChg chg="mod">
          <ac:chgData name="Moses Ngari" userId="e5e49f3a-dcb5-424b-b3d9-8c2d6030ca64" providerId="ADAL" clId="{605CC7EE-F35C-4A8C-9600-3F3BB4108649}" dt="2021-03-11T09:15:29.467" v="663" actId="26606"/>
          <ac:spMkLst>
            <pc:docMk/>
            <pc:sldMk cId="2503188487" sldId="579"/>
            <ac:spMk id="2" creationId="{1993E240-5134-4FFC-AE15-E6A6BEC654C0}"/>
          </ac:spMkLst>
        </pc:spChg>
        <pc:spChg chg="del mod">
          <ac:chgData name="Moses Ngari" userId="e5e49f3a-dcb5-424b-b3d9-8c2d6030ca64" providerId="ADAL" clId="{605CC7EE-F35C-4A8C-9600-3F3BB4108649}" dt="2021-03-11T09:15:17.498" v="660" actId="478"/>
          <ac:spMkLst>
            <pc:docMk/>
            <pc:sldMk cId="2503188487" sldId="579"/>
            <ac:spMk id="3" creationId="{2312ADBF-ABBB-4793-9AE4-0F1AF8FF3281}"/>
          </ac:spMkLst>
        </pc:spChg>
        <pc:spChg chg="add">
          <ac:chgData name="Moses Ngari" userId="e5e49f3a-dcb5-424b-b3d9-8c2d6030ca64" providerId="ADAL" clId="{605CC7EE-F35C-4A8C-9600-3F3BB4108649}" dt="2021-03-11T09:15:29.467" v="663" actId="26606"/>
          <ac:spMkLst>
            <pc:docMk/>
            <pc:sldMk cId="2503188487" sldId="579"/>
            <ac:spMk id="10" creationId="{53F29798-D584-4792-9B62-3F5F5C36D619}"/>
          </ac:spMkLst>
        </pc:spChg>
        <pc:picChg chg="add mod">
          <ac:chgData name="Moses Ngari" userId="e5e49f3a-dcb5-424b-b3d9-8c2d6030ca64" providerId="ADAL" clId="{605CC7EE-F35C-4A8C-9600-3F3BB4108649}" dt="2021-03-11T09:15:33.111" v="664" actId="27614"/>
          <ac:picMkLst>
            <pc:docMk/>
            <pc:sldMk cId="2503188487" sldId="579"/>
            <ac:picMk id="5" creationId="{A7EB6D42-456D-4232-8824-94B7C6525F6C}"/>
          </ac:picMkLst>
        </pc:picChg>
      </pc:sldChg>
      <pc:sldChg chg="addSp modSp new mod setBg">
        <pc:chgData name="Moses Ngari" userId="e5e49f3a-dcb5-424b-b3d9-8c2d6030ca64" providerId="ADAL" clId="{605CC7EE-F35C-4A8C-9600-3F3BB4108649}" dt="2021-03-11T09:16:27.617" v="669" actId="962"/>
        <pc:sldMkLst>
          <pc:docMk/>
          <pc:sldMk cId="2714975209" sldId="580"/>
        </pc:sldMkLst>
        <pc:spChg chg="add">
          <ac:chgData name="Moses Ngari" userId="e5e49f3a-dcb5-424b-b3d9-8c2d6030ca64" providerId="ADAL" clId="{605CC7EE-F35C-4A8C-9600-3F3BB4108649}" dt="2021-03-11T09:16:25.260" v="667" actId="26606"/>
          <ac:spMkLst>
            <pc:docMk/>
            <pc:sldMk cId="2714975209" sldId="580"/>
            <ac:spMk id="8" creationId="{F3060C83-F051-4F0E-ABAD-AA0DFC48B218}"/>
          </ac:spMkLst>
        </pc:spChg>
        <pc:spChg chg="add">
          <ac:chgData name="Moses Ngari" userId="e5e49f3a-dcb5-424b-b3d9-8c2d6030ca64" providerId="ADAL" clId="{605CC7EE-F35C-4A8C-9600-3F3BB4108649}" dt="2021-03-11T09:16:25.260" v="667" actId="26606"/>
          <ac:spMkLst>
            <pc:docMk/>
            <pc:sldMk cId="2714975209" sldId="580"/>
            <ac:spMk id="10" creationId="{83C98ABE-055B-441F-B07E-44F97F083C39}"/>
          </ac:spMkLst>
        </pc:spChg>
        <pc:spChg chg="add">
          <ac:chgData name="Moses Ngari" userId="e5e49f3a-dcb5-424b-b3d9-8c2d6030ca64" providerId="ADAL" clId="{605CC7EE-F35C-4A8C-9600-3F3BB4108649}" dt="2021-03-11T09:16:25.260" v="667" actId="26606"/>
          <ac:spMkLst>
            <pc:docMk/>
            <pc:sldMk cId="2714975209" sldId="580"/>
            <ac:spMk id="12" creationId="{29FDB030-9B49-4CED-8CCD-4D99382388AC}"/>
          </ac:spMkLst>
        </pc:spChg>
        <pc:spChg chg="add">
          <ac:chgData name="Moses Ngari" userId="e5e49f3a-dcb5-424b-b3d9-8c2d6030ca64" providerId="ADAL" clId="{605CC7EE-F35C-4A8C-9600-3F3BB4108649}" dt="2021-03-11T09:16:25.260" v="667" actId="26606"/>
          <ac:spMkLst>
            <pc:docMk/>
            <pc:sldMk cId="2714975209" sldId="580"/>
            <ac:spMk id="14" creationId="{3783CA14-24A1-485C-8B30-D6A5D87987AD}"/>
          </ac:spMkLst>
        </pc:spChg>
        <pc:spChg chg="add">
          <ac:chgData name="Moses Ngari" userId="e5e49f3a-dcb5-424b-b3d9-8c2d6030ca64" providerId="ADAL" clId="{605CC7EE-F35C-4A8C-9600-3F3BB4108649}" dt="2021-03-11T09:16:25.260" v="667" actId="26606"/>
          <ac:spMkLst>
            <pc:docMk/>
            <pc:sldMk cId="2714975209" sldId="580"/>
            <ac:spMk id="16" creationId="{9A97C86A-04D6-40F7-AE84-31AB43E6A846}"/>
          </ac:spMkLst>
        </pc:spChg>
        <pc:spChg chg="add">
          <ac:chgData name="Moses Ngari" userId="e5e49f3a-dcb5-424b-b3d9-8c2d6030ca64" providerId="ADAL" clId="{605CC7EE-F35C-4A8C-9600-3F3BB4108649}" dt="2021-03-11T09:16:25.260" v="667" actId="26606"/>
          <ac:spMkLst>
            <pc:docMk/>
            <pc:sldMk cId="2714975209" sldId="580"/>
            <ac:spMk id="18" creationId="{FF9F2414-84E8-453E-B1F3-389FDE8192D9}"/>
          </ac:spMkLst>
        </pc:spChg>
        <pc:spChg chg="add">
          <ac:chgData name="Moses Ngari" userId="e5e49f3a-dcb5-424b-b3d9-8c2d6030ca64" providerId="ADAL" clId="{605CC7EE-F35C-4A8C-9600-3F3BB4108649}" dt="2021-03-11T09:16:25.260" v="667" actId="26606"/>
          <ac:spMkLst>
            <pc:docMk/>
            <pc:sldMk cId="2714975209" sldId="580"/>
            <ac:spMk id="20" creationId="{3ECA69A1-7536-43AC-85EF-C7106179F5ED}"/>
          </ac:spMkLst>
        </pc:spChg>
        <pc:picChg chg="add mod">
          <ac:chgData name="Moses Ngari" userId="e5e49f3a-dcb5-424b-b3d9-8c2d6030ca64" providerId="ADAL" clId="{605CC7EE-F35C-4A8C-9600-3F3BB4108649}" dt="2021-03-11T09:16:27.617" v="669" actId="962"/>
          <ac:picMkLst>
            <pc:docMk/>
            <pc:sldMk cId="2714975209" sldId="580"/>
            <ac:picMk id="3" creationId="{B9D3CC38-A6BF-4E46-B7CD-A85682660259}"/>
          </ac:picMkLst>
        </pc:picChg>
      </pc:sldChg>
      <pc:sldChg chg="modSp new mod">
        <pc:chgData name="Moses Ngari" userId="e5e49f3a-dcb5-424b-b3d9-8c2d6030ca64" providerId="ADAL" clId="{605CC7EE-F35C-4A8C-9600-3F3BB4108649}" dt="2021-03-11T09:18:59.371" v="782" actId="5793"/>
        <pc:sldMkLst>
          <pc:docMk/>
          <pc:sldMk cId="3793421631" sldId="581"/>
        </pc:sldMkLst>
        <pc:spChg chg="mod">
          <ac:chgData name="Moses Ngari" userId="e5e49f3a-dcb5-424b-b3d9-8c2d6030ca64" providerId="ADAL" clId="{605CC7EE-F35C-4A8C-9600-3F3BB4108649}" dt="2021-03-11T09:17:12.403" v="676" actId="14100"/>
          <ac:spMkLst>
            <pc:docMk/>
            <pc:sldMk cId="3793421631" sldId="581"/>
            <ac:spMk id="2" creationId="{5D0D9AA4-D83A-401C-B2FE-632746716EA8}"/>
          </ac:spMkLst>
        </pc:spChg>
        <pc:spChg chg="mod">
          <ac:chgData name="Moses Ngari" userId="e5e49f3a-dcb5-424b-b3d9-8c2d6030ca64" providerId="ADAL" clId="{605CC7EE-F35C-4A8C-9600-3F3BB4108649}" dt="2021-03-11T09:18:59.371" v="782" actId="5793"/>
          <ac:spMkLst>
            <pc:docMk/>
            <pc:sldMk cId="3793421631" sldId="581"/>
            <ac:spMk id="3" creationId="{3B3C84F8-64D2-4CBD-9131-317A339C65C0}"/>
          </ac:spMkLst>
        </pc:spChg>
      </pc:sldChg>
      <pc:sldChg chg="addSp modSp new mod setBg">
        <pc:chgData name="Moses Ngari" userId="e5e49f3a-dcb5-424b-b3d9-8c2d6030ca64" providerId="ADAL" clId="{605CC7EE-F35C-4A8C-9600-3F3BB4108649}" dt="2021-03-11T09:20:33.142" v="785" actId="26606"/>
        <pc:sldMkLst>
          <pc:docMk/>
          <pc:sldMk cId="418209171" sldId="582"/>
        </pc:sldMkLst>
        <pc:spChg chg="add">
          <ac:chgData name="Moses Ngari" userId="e5e49f3a-dcb5-424b-b3d9-8c2d6030ca64" providerId="ADAL" clId="{605CC7EE-F35C-4A8C-9600-3F3BB4108649}" dt="2021-03-11T09:20:33.142" v="785" actId="26606"/>
          <ac:spMkLst>
            <pc:docMk/>
            <pc:sldMk cId="418209171" sldId="582"/>
            <ac:spMk id="8" creationId="{F3060C83-F051-4F0E-ABAD-AA0DFC48B218}"/>
          </ac:spMkLst>
        </pc:spChg>
        <pc:spChg chg="add">
          <ac:chgData name="Moses Ngari" userId="e5e49f3a-dcb5-424b-b3d9-8c2d6030ca64" providerId="ADAL" clId="{605CC7EE-F35C-4A8C-9600-3F3BB4108649}" dt="2021-03-11T09:20:33.142" v="785" actId="26606"/>
          <ac:spMkLst>
            <pc:docMk/>
            <pc:sldMk cId="418209171" sldId="582"/>
            <ac:spMk id="10" creationId="{83C98ABE-055B-441F-B07E-44F97F083C39}"/>
          </ac:spMkLst>
        </pc:spChg>
        <pc:spChg chg="add">
          <ac:chgData name="Moses Ngari" userId="e5e49f3a-dcb5-424b-b3d9-8c2d6030ca64" providerId="ADAL" clId="{605CC7EE-F35C-4A8C-9600-3F3BB4108649}" dt="2021-03-11T09:20:33.142" v="785" actId="26606"/>
          <ac:spMkLst>
            <pc:docMk/>
            <pc:sldMk cId="418209171" sldId="582"/>
            <ac:spMk id="12" creationId="{29FDB030-9B49-4CED-8CCD-4D99382388AC}"/>
          </ac:spMkLst>
        </pc:spChg>
        <pc:spChg chg="add">
          <ac:chgData name="Moses Ngari" userId="e5e49f3a-dcb5-424b-b3d9-8c2d6030ca64" providerId="ADAL" clId="{605CC7EE-F35C-4A8C-9600-3F3BB4108649}" dt="2021-03-11T09:20:33.142" v="785" actId="26606"/>
          <ac:spMkLst>
            <pc:docMk/>
            <pc:sldMk cId="418209171" sldId="582"/>
            <ac:spMk id="14" creationId="{3783CA14-24A1-485C-8B30-D6A5D87987AD}"/>
          </ac:spMkLst>
        </pc:spChg>
        <pc:spChg chg="add">
          <ac:chgData name="Moses Ngari" userId="e5e49f3a-dcb5-424b-b3d9-8c2d6030ca64" providerId="ADAL" clId="{605CC7EE-F35C-4A8C-9600-3F3BB4108649}" dt="2021-03-11T09:20:33.142" v="785" actId="26606"/>
          <ac:spMkLst>
            <pc:docMk/>
            <pc:sldMk cId="418209171" sldId="582"/>
            <ac:spMk id="16" creationId="{9A97C86A-04D6-40F7-AE84-31AB43E6A846}"/>
          </ac:spMkLst>
        </pc:spChg>
        <pc:spChg chg="add">
          <ac:chgData name="Moses Ngari" userId="e5e49f3a-dcb5-424b-b3d9-8c2d6030ca64" providerId="ADAL" clId="{605CC7EE-F35C-4A8C-9600-3F3BB4108649}" dt="2021-03-11T09:20:33.142" v="785" actId="26606"/>
          <ac:spMkLst>
            <pc:docMk/>
            <pc:sldMk cId="418209171" sldId="582"/>
            <ac:spMk id="18" creationId="{FF9F2414-84E8-453E-B1F3-389FDE8192D9}"/>
          </ac:spMkLst>
        </pc:spChg>
        <pc:spChg chg="add">
          <ac:chgData name="Moses Ngari" userId="e5e49f3a-dcb5-424b-b3d9-8c2d6030ca64" providerId="ADAL" clId="{605CC7EE-F35C-4A8C-9600-3F3BB4108649}" dt="2021-03-11T09:20:33.142" v="785" actId="26606"/>
          <ac:spMkLst>
            <pc:docMk/>
            <pc:sldMk cId="418209171" sldId="582"/>
            <ac:spMk id="20" creationId="{3ECA69A1-7536-43AC-85EF-C7106179F5ED}"/>
          </ac:spMkLst>
        </pc:spChg>
        <pc:picChg chg="add mod">
          <ac:chgData name="Moses Ngari" userId="e5e49f3a-dcb5-424b-b3d9-8c2d6030ca64" providerId="ADAL" clId="{605CC7EE-F35C-4A8C-9600-3F3BB4108649}" dt="2021-03-11T09:20:33.142" v="785" actId="26606"/>
          <ac:picMkLst>
            <pc:docMk/>
            <pc:sldMk cId="418209171" sldId="582"/>
            <ac:picMk id="3" creationId="{496311A0-1CF0-4EF5-BF39-5C7CAD3A1E5C}"/>
          </ac:picMkLst>
        </pc:picChg>
      </pc:sldChg>
      <pc:sldChg chg="modSp new mod">
        <pc:chgData name="Moses Ngari" userId="e5e49f3a-dcb5-424b-b3d9-8c2d6030ca64" providerId="ADAL" clId="{605CC7EE-F35C-4A8C-9600-3F3BB4108649}" dt="2021-03-11T09:58:40.530" v="871" actId="20577"/>
        <pc:sldMkLst>
          <pc:docMk/>
          <pc:sldMk cId="2414562113" sldId="583"/>
        </pc:sldMkLst>
        <pc:spChg chg="mod">
          <ac:chgData name="Moses Ngari" userId="e5e49f3a-dcb5-424b-b3d9-8c2d6030ca64" providerId="ADAL" clId="{605CC7EE-F35C-4A8C-9600-3F3BB4108649}" dt="2021-03-11T09:58:14.082" v="862" actId="14100"/>
          <ac:spMkLst>
            <pc:docMk/>
            <pc:sldMk cId="2414562113" sldId="583"/>
            <ac:spMk id="2" creationId="{1CDC5734-5B00-4209-96C4-68C67B3463E3}"/>
          </ac:spMkLst>
        </pc:spChg>
        <pc:spChg chg="mod">
          <ac:chgData name="Moses Ngari" userId="e5e49f3a-dcb5-424b-b3d9-8c2d6030ca64" providerId="ADAL" clId="{605CC7EE-F35C-4A8C-9600-3F3BB4108649}" dt="2021-03-11T09:58:40.530" v="871" actId="20577"/>
          <ac:spMkLst>
            <pc:docMk/>
            <pc:sldMk cId="2414562113" sldId="583"/>
            <ac:spMk id="3" creationId="{F1275C4E-CBD4-4414-97AF-EE323B05CE1B}"/>
          </ac:spMkLst>
        </pc:spChg>
      </pc:sldChg>
      <pc:sldChg chg="modSp new mod">
        <pc:chgData name="Moses Ngari" userId="e5e49f3a-dcb5-424b-b3d9-8c2d6030ca64" providerId="ADAL" clId="{605CC7EE-F35C-4A8C-9600-3F3BB4108649}" dt="2021-03-11T09:59:59.451" v="891" actId="20577"/>
        <pc:sldMkLst>
          <pc:docMk/>
          <pc:sldMk cId="2424123466" sldId="584"/>
        </pc:sldMkLst>
        <pc:spChg chg="mod">
          <ac:chgData name="Moses Ngari" userId="e5e49f3a-dcb5-424b-b3d9-8c2d6030ca64" providerId="ADAL" clId="{605CC7EE-F35C-4A8C-9600-3F3BB4108649}" dt="2021-03-11T09:59:25.035" v="876" actId="14100"/>
          <ac:spMkLst>
            <pc:docMk/>
            <pc:sldMk cId="2424123466" sldId="584"/>
            <ac:spMk id="2" creationId="{0C5E1BC1-62A2-4AAC-9281-4322B216F442}"/>
          </ac:spMkLst>
        </pc:spChg>
        <pc:spChg chg="mod">
          <ac:chgData name="Moses Ngari" userId="e5e49f3a-dcb5-424b-b3d9-8c2d6030ca64" providerId="ADAL" clId="{605CC7EE-F35C-4A8C-9600-3F3BB4108649}" dt="2021-03-11T09:59:59.451" v="891" actId="20577"/>
          <ac:spMkLst>
            <pc:docMk/>
            <pc:sldMk cId="2424123466" sldId="584"/>
            <ac:spMk id="3" creationId="{0FF145A0-14FB-4F5F-9B8C-EC702CF6AA6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3AEBFA-0CBC-4594-9297-ECE18BA90BC1}" type="datetimeFigureOut">
              <a:rPr lang="en-KE" smtClean="0"/>
              <a:t>14/03/2021</a:t>
            </a:fld>
            <a:endParaRPr lang="en-K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3EF5A-2B0D-40CC-84FC-7104D0C7A5D7}" type="slidenum">
              <a:rPr lang="en-KE" smtClean="0"/>
              <a:t>‹#›</a:t>
            </a:fld>
            <a:endParaRPr lang="en-KE"/>
          </a:p>
        </p:txBody>
      </p:sp>
    </p:spTree>
    <p:extLst>
      <p:ext uri="{BB962C8B-B14F-4D97-AF65-F5344CB8AC3E}">
        <p14:creationId xmlns:p14="http://schemas.microsoft.com/office/powerpoint/2010/main" val="4106757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96B4949D-FEED-4416-B474-2A6B257EB1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2400">
                <a:solidFill>
                  <a:schemeClr val="tx1"/>
                </a:solidFill>
                <a:latin typeface="Times New Roman" panose="02020603050405020304" pitchFamily="18" charset="0"/>
              </a:defRPr>
            </a:lvl1pPr>
            <a:lvl2pPr marL="742950" indent="-285750" defTabSz="933450">
              <a:defRPr sz="2400">
                <a:solidFill>
                  <a:schemeClr val="tx1"/>
                </a:solidFill>
                <a:latin typeface="Times New Roman" panose="02020603050405020304" pitchFamily="18" charset="0"/>
              </a:defRPr>
            </a:lvl2pPr>
            <a:lvl3pPr marL="1143000" indent="-228600" defTabSz="933450">
              <a:defRPr sz="2400">
                <a:solidFill>
                  <a:schemeClr val="tx1"/>
                </a:solidFill>
                <a:latin typeface="Times New Roman" panose="02020603050405020304" pitchFamily="18" charset="0"/>
              </a:defRPr>
            </a:lvl3pPr>
            <a:lvl4pPr marL="1600200" indent="-228600" defTabSz="933450">
              <a:defRPr sz="2400">
                <a:solidFill>
                  <a:schemeClr val="tx1"/>
                </a:solidFill>
                <a:latin typeface="Times New Roman" panose="02020603050405020304" pitchFamily="18" charset="0"/>
              </a:defRPr>
            </a:lvl4pPr>
            <a:lvl5pPr marL="2057400" indent="-228600" defTabSz="933450">
              <a:defRPr sz="24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2400">
                <a:solidFill>
                  <a:schemeClr val="tx1"/>
                </a:solidFill>
                <a:latin typeface="Times New Roman" panose="02020603050405020304" pitchFamily="18" charset="0"/>
              </a:defRPr>
            </a:lvl9pPr>
          </a:lstStyle>
          <a:p>
            <a:fld id="{D9FB48F6-B184-47C0-BFA0-AA3FF719CAEE}" type="slidenum">
              <a:rPr lang="en-US" altLang="en-KE" sz="1000"/>
              <a:pPr/>
              <a:t>31</a:t>
            </a:fld>
            <a:endParaRPr lang="en-US" altLang="en-KE" sz="1000"/>
          </a:p>
        </p:txBody>
      </p:sp>
      <p:sp>
        <p:nvSpPr>
          <p:cNvPr id="63491" name="Rectangle 1026">
            <a:extLst>
              <a:ext uri="{FF2B5EF4-FFF2-40B4-BE49-F238E27FC236}">
                <a16:creationId xmlns:a16="http://schemas.microsoft.com/office/drawing/2014/main" id="{34E8496E-3937-4ECE-8E13-030F948DE97F}"/>
              </a:ext>
            </a:extLst>
          </p:cNvPr>
          <p:cNvSpPr>
            <a:spLocks noGrp="1" noRot="1" noChangeAspect="1" noChangeArrowheads="1" noTextEdit="1"/>
          </p:cNvSpPr>
          <p:nvPr>
            <p:ph type="sldImg"/>
          </p:nvPr>
        </p:nvSpPr>
        <p:spPr>
          <a:xfrm>
            <a:off x="406400" y="696913"/>
            <a:ext cx="6197600" cy="3486150"/>
          </a:xfrm>
          <a:ln/>
        </p:spPr>
      </p:sp>
      <p:sp>
        <p:nvSpPr>
          <p:cNvPr id="63492" name="Rectangle 1027">
            <a:extLst>
              <a:ext uri="{FF2B5EF4-FFF2-40B4-BE49-F238E27FC236}">
                <a16:creationId xmlns:a16="http://schemas.microsoft.com/office/drawing/2014/main" id="{5153ED34-B827-493C-B7F6-D21691474ACE}"/>
              </a:ext>
            </a:extLst>
          </p:cNvPr>
          <p:cNvSpPr>
            <a:spLocks noGrp="1" noChangeArrowheads="1"/>
          </p:cNvSpPr>
          <p:nvPr>
            <p:ph type="body" idx="1"/>
          </p:nvPr>
        </p:nvSpPr>
        <p:spPr>
          <a:xfrm>
            <a:off x="935038" y="4416425"/>
            <a:ext cx="5140325"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en-KE"/>
              <a:t>To further illustrate, if one seeks to identify the etiologic factors (e.g. causal factors) behind an outcome (e.g. an MI), then each step in the epidemiologic framework provides new and important information.</a:t>
            </a:r>
          </a:p>
          <a:p>
            <a:endParaRPr lang="en-US" altLang="en-KE"/>
          </a:p>
          <a:p>
            <a:r>
              <a:rPr lang="en-US" altLang="en-KE"/>
              <a:t>Descriptive studies are useful for identifying hypotheses to test in analytic studies.  Case-control studies are then usually applied to evaluate if the hypothesized factor is related to the outcome of interest.  Subsequently, cohort or longitudinal studies are applied to further define the importance of exposure to the causal agent for the development of the outcome.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C47E-0E8A-4CAC-B1FD-913C0DA057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7DDD9EDB-D795-4B2D-B461-52DA88106D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D1ACB998-9438-43B8-9E8D-1C4FA2477558}"/>
              </a:ext>
            </a:extLst>
          </p:cNvPr>
          <p:cNvSpPr>
            <a:spLocks noGrp="1"/>
          </p:cNvSpPr>
          <p:nvPr>
            <p:ph type="dt" sz="half" idx="10"/>
          </p:nvPr>
        </p:nvSpPr>
        <p:spPr/>
        <p:txBody>
          <a:bodyPr/>
          <a:lstStyle/>
          <a:p>
            <a:fld id="{44D5627B-FC56-4797-AD16-6BA11FCD628E}" type="datetimeFigureOut">
              <a:rPr lang="en-KE" smtClean="0"/>
              <a:t>14/03/2021</a:t>
            </a:fld>
            <a:endParaRPr lang="en-KE"/>
          </a:p>
        </p:txBody>
      </p:sp>
      <p:sp>
        <p:nvSpPr>
          <p:cNvPr id="5" name="Footer Placeholder 4">
            <a:extLst>
              <a:ext uri="{FF2B5EF4-FFF2-40B4-BE49-F238E27FC236}">
                <a16:creationId xmlns:a16="http://schemas.microsoft.com/office/drawing/2014/main" id="{AB030680-F135-4FC2-B506-3619FC7DA22B}"/>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19E5A8DB-D52F-4A82-98DF-DEF9CF25DA8D}"/>
              </a:ext>
            </a:extLst>
          </p:cNvPr>
          <p:cNvSpPr>
            <a:spLocks noGrp="1"/>
          </p:cNvSpPr>
          <p:nvPr>
            <p:ph type="sldNum" sz="quarter" idx="12"/>
          </p:nvPr>
        </p:nvSpPr>
        <p:spPr/>
        <p:txBody>
          <a:bodyPr/>
          <a:lstStyle/>
          <a:p>
            <a:fld id="{969A0AD1-C984-4969-8E5C-F3C9E7DDC703}" type="slidenum">
              <a:rPr lang="en-KE" smtClean="0"/>
              <a:t>‹#›</a:t>
            </a:fld>
            <a:endParaRPr lang="en-KE"/>
          </a:p>
        </p:txBody>
      </p:sp>
    </p:spTree>
    <p:extLst>
      <p:ext uri="{BB962C8B-B14F-4D97-AF65-F5344CB8AC3E}">
        <p14:creationId xmlns:p14="http://schemas.microsoft.com/office/powerpoint/2010/main" val="1457768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521D-C87A-4335-8962-0666111BD588}"/>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366833FD-2CFE-41D1-82C6-FD96D5278C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559249D2-DBF7-4181-B0E0-2E8359F0476B}"/>
              </a:ext>
            </a:extLst>
          </p:cNvPr>
          <p:cNvSpPr>
            <a:spLocks noGrp="1"/>
          </p:cNvSpPr>
          <p:nvPr>
            <p:ph type="dt" sz="half" idx="10"/>
          </p:nvPr>
        </p:nvSpPr>
        <p:spPr/>
        <p:txBody>
          <a:bodyPr/>
          <a:lstStyle/>
          <a:p>
            <a:fld id="{44D5627B-FC56-4797-AD16-6BA11FCD628E}" type="datetimeFigureOut">
              <a:rPr lang="en-KE" smtClean="0"/>
              <a:t>14/03/2021</a:t>
            </a:fld>
            <a:endParaRPr lang="en-KE"/>
          </a:p>
        </p:txBody>
      </p:sp>
      <p:sp>
        <p:nvSpPr>
          <p:cNvPr id="5" name="Footer Placeholder 4">
            <a:extLst>
              <a:ext uri="{FF2B5EF4-FFF2-40B4-BE49-F238E27FC236}">
                <a16:creationId xmlns:a16="http://schemas.microsoft.com/office/drawing/2014/main" id="{D9020DF8-0030-4CD7-8183-59A632B5C4D9}"/>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810711BD-6CF6-4630-8935-46CB7633DBF1}"/>
              </a:ext>
            </a:extLst>
          </p:cNvPr>
          <p:cNvSpPr>
            <a:spLocks noGrp="1"/>
          </p:cNvSpPr>
          <p:nvPr>
            <p:ph type="sldNum" sz="quarter" idx="12"/>
          </p:nvPr>
        </p:nvSpPr>
        <p:spPr/>
        <p:txBody>
          <a:bodyPr/>
          <a:lstStyle/>
          <a:p>
            <a:fld id="{969A0AD1-C984-4969-8E5C-F3C9E7DDC703}" type="slidenum">
              <a:rPr lang="en-KE" smtClean="0"/>
              <a:t>‹#›</a:t>
            </a:fld>
            <a:endParaRPr lang="en-KE"/>
          </a:p>
        </p:txBody>
      </p:sp>
    </p:spTree>
    <p:extLst>
      <p:ext uri="{BB962C8B-B14F-4D97-AF65-F5344CB8AC3E}">
        <p14:creationId xmlns:p14="http://schemas.microsoft.com/office/powerpoint/2010/main" val="291918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2C5182-A673-4A34-830B-9049785BB8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AD350DF3-A2CB-4670-B501-EBB21AD29B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DDE7688F-0AFC-4A67-A52A-D4375163696C}"/>
              </a:ext>
            </a:extLst>
          </p:cNvPr>
          <p:cNvSpPr>
            <a:spLocks noGrp="1"/>
          </p:cNvSpPr>
          <p:nvPr>
            <p:ph type="dt" sz="half" idx="10"/>
          </p:nvPr>
        </p:nvSpPr>
        <p:spPr/>
        <p:txBody>
          <a:bodyPr/>
          <a:lstStyle/>
          <a:p>
            <a:fld id="{44D5627B-FC56-4797-AD16-6BA11FCD628E}" type="datetimeFigureOut">
              <a:rPr lang="en-KE" smtClean="0"/>
              <a:t>14/03/2021</a:t>
            </a:fld>
            <a:endParaRPr lang="en-KE"/>
          </a:p>
        </p:txBody>
      </p:sp>
      <p:sp>
        <p:nvSpPr>
          <p:cNvPr id="5" name="Footer Placeholder 4">
            <a:extLst>
              <a:ext uri="{FF2B5EF4-FFF2-40B4-BE49-F238E27FC236}">
                <a16:creationId xmlns:a16="http://schemas.microsoft.com/office/drawing/2014/main" id="{77D075C2-29CA-4A06-ACB5-F5D5F926CCF8}"/>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9DA69235-6776-448F-A8D6-91E8BBC60720}"/>
              </a:ext>
            </a:extLst>
          </p:cNvPr>
          <p:cNvSpPr>
            <a:spLocks noGrp="1"/>
          </p:cNvSpPr>
          <p:nvPr>
            <p:ph type="sldNum" sz="quarter" idx="12"/>
          </p:nvPr>
        </p:nvSpPr>
        <p:spPr/>
        <p:txBody>
          <a:bodyPr/>
          <a:lstStyle/>
          <a:p>
            <a:fld id="{969A0AD1-C984-4969-8E5C-F3C9E7DDC703}" type="slidenum">
              <a:rPr lang="en-KE" smtClean="0"/>
              <a:t>‹#›</a:t>
            </a:fld>
            <a:endParaRPr lang="en-KE"/>
          </a:p>
        </p:txBody>
      </p:sp>
    </p:spTree>
    <p:extLst>
      <p:ext uri="{BB962C8B-B14F-4D97-AF65-F5344CB8AC3E}">
        <p14:creationId xmlns:p14="http://schemas.microsoft.com/office/powerpoint/2010/main" val="4102673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5479-6A79-4A51-9196-71F86C51D941}"/>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57483EA8-BD82-4B9C-B7E5-B9F2F1F5D4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5E9E357A-4E9D-492E-87AC-5A75952F3833}"/>
              </a:ext>
            </a:extLst>
          </p:cNvPr>
          <p:cNvSpPr>
            <a:spLocks noGrp="1"/>
          </p:cNvSpPr>
          <p:nvPr>
            <p:ph type="dt" sz="half" idx="10"/>
          </p:nvPr>
        </p:nvSpPr>
        <p:spPr/>
        <p:txBody>
          <a:bodyPr/>
          <a:lstStyle/>
          <a:p>
            <a:fld id="{44D5627B-FC56-4797-AD16-6BA11FCD628E}" type="datetimeFigureOut">
              <a:rPr lang="en-KE" smtClean="0"/>
              <a:t>14/03/2021</a:t>
            </a:fld>
            <a:endParaRPr lang="en-KE"/>
          </a:p>
        </p:txBody>
      </p:sp>
      <p:sp>
        <p:nvSpPr>
          <p:cNvPr id="5" name="Footer Placeholder 4">
            <a:extLst>
              <a:ext uri="{FF2B5EF4-FFF2-40B4-BE49-F238E27FC236}">
                <a16:creationId xmlns:a16="http://schemas.microsoft.com/office/drawing/2014/main" id="{1C9CDF1C-3A3D-4908-A550-E0543E1B79F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3031D12D-876F-49C5-BD7A-FBD5EB2561BB}"/>
              </a:ext>
            </a:extLst>
          </p:cNvPr>
          <p:cNvSpPr>
            <a:spLocks noGrp="1"/>
          </p:cNvSpPr>
          <p:nvPr>
            <p:ph type="sldNum" sz="quarter" idx="12"/>
          </p:nvPr>
        </p:nvSpPr>
        <p:spPr/>
        <p:txBody>
          <a:bodyPr/>
          <a:lstStyle/>
          <a:p>
            <a:fld id="{969A0AD1-C984-4969-8E5C-F3C9E7DDC703}" type="slidenum">
              <a:rPr lang="en-KE" smtClean="0"/>
              <a:t>‹#›</a:t>
            </a:fld>
            <a:endParaRPr lang="en-KE"/>
          </a:p>
        </p:txBody>
      </p:sp>
    </p:spTree>
    <p:extLst>
      <p:ext uri="{BB962C8B-B14F-4D97-AF65-F5344CB8AC3E}">
        <p14:creationId xmlns:p14="http://schemas.microsoft.com/office/powerpoint/2010/main" val="4163553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DF85-34D1-48D1-92BE-4F0147D0D2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4A5637C4-AC69-4B44-9CD7-46B4317EF0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5B35E9-7282-45D2-BA63-CCDC907ACD87}"/>
              </a:ext>
            </a:extLst>
          </p:cNvPr>
          <p:cNvSpPr>
            <a:spLocks noGrp="1"/>
          </p:cNvSpPr>
          <p:nvPr>
            <p:ph type="dt" sz="half" idx="10"/>
          </p:nvPr>
        </p:nvSpPr>
        <p:spPr/>
        <p:txBody>
          <a:bodyPr/>
          <a:lstStyle/>
          <a:p>
            <a:fld id="{44D5627B-FC56-4797-AD16-6BA11FCD628E}" type="datetimeFigureOut">
              <a:rPr lang="en-KE" smtClean="0"/>
              <a:t>14/03/2021</a:t>
            </a:fld>
            <a:endParaRPr lang="en-KE"/>
          </a:p>
        </p:txBody>
      </p:sp>
      <p:sp>
        <p:nvSpPr>
          <p:cNvPr id="5" name="Footer Placeholder 4">
            <a:extLst>
              <a:ext uri="{FF2B5EF4-FFF2-40B4-BE49-F238E27FC236}">
                <a16:creationId xmlns:a16="http://schemas.microsoft.com/office/drawing/2014/main" id="{31D99633-D612-4038-AE6D-4ADB66E14FAD}"/>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460B89C-6DB6-4352-968B-29F4FD119C91}"/>
              </a:ext>
            </a:extLst>
          </p:cNvPr>
          <p:cNvSpPr>
            <a:spLocks noGrp="1"/>
          </p:cNvSpPr>
          <p:nvPr>
            <p:ph type="sldNum" sz="quarter" idx="12"/>
          </p:nvPr>
        </p:nvSpPr>
        <p:spPr/>
        <p:txBody>
          <a:bodyPr/>
          <a:lstStyle/>
          <a:p>
            <a:fld id="{969A0AD1-C984-4969-8E5C-F3C9E7DDC703}" type="slidenum">
              <a:rPr lang="en-KE" smtClean="0"/>
              <a:t>‹#›</a:t>
            </a:fld>
            <a:endParaRPr lang="en-KE"/>
          </a:p>
        </p:txBody>
      </p:sp>
    </p:spTree>
    <p:extLst>
      <p:ext uri="{BB962C8B-B14F-4D97-AF65-F5344CB8AC3E}">
        <p14:creationId xmlns:p14="http://schemas.microsoft.com/office/powerpoint/2010/main" val="2596335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533CF-243F-49AD-83F7-9F9DE7A159C4}"/>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60185903-CD96-4EE8-9186-D7273C1803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D910E4EA-2C35-4E42-B619-F041C746E2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661D0057-8C3F-4D4F-A9D5-BC2A37DCA1C9}"/>
              </a:ext>
            </a:extLst>
          </p:cNvPr>
          <p:cNvSpPr>
            <a:spLocks noGrp="1"/>
          </p:cNvSpPr>
          <p:nvPr>
            <p:ph type="dt" sz="half" idx="10"/>
          </p:nvPr>
        </p:nvSpPr>
        <p:spPr/>
        <p:txBody>
          <a:bodyPr/>
          <a:lstStyle/>
          <a:p>
            <a:fld id="{44D5627B-FC56-4797-AD16-6BA11FCD628E}" type="datetimeFigureOut">
              <a:rPr lang="en-KE" smtClean="0"/>
              <a:t>14/03/2021</a:t>
            </a:fld>
            <a:endParaRPr lang="en-KE"/>
          </a:p>
        </p:txBody>
      </p:sp>
      <p:sp>
        <p:nvSpPr>
          <p:cNvPr id="6" name="Footer Placeholder 5">
            <a:extLst>
              <a:ext uri="{FF2B5EF4-FFF2-40B4-BE49-F238E27FC236}">
                <a16:creationId xmlns:a16="http://schemas.microsoft.com/office/drawing/2014/main" id="{DAADC67E-6D96-4A3A-97A9-A80022632713}"/>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3D45391E-5D9E-4CA8-B88A-F828E504B040}"/>
              </a:ext>
            </a:extLst>
          </p:cNvPr>
          <p:cNvSpPr>
            <a:spLocks noGrp="1"/>
          </p:cNvSpPr>
          <p:nvPr>
            <p:ph type="sldNum" sz="quarter" idx="12"/>
          </p:nvPr>
        </p:nvSpPr>
        <p:spPr/>
        <p:txBody>
          <a:bodyPr/>
          <a:lstStyle/>
          <a:p>
            <a:fld id="{969A0AD1-C984-4969-8E5C-F3C9E7DDC703}" type="slidenum">
              <a:rPr lang="en-KE" smtClean="0"/>
              <a:t>‹#›</a:t>
            </a:fld>
            <a:endParaRPr lang="en-KE"/>
          </a:p>
        </p:txBody>
      </p:sp>
    </p:spTree>
    <p:extLst>
      <p:ext uri="{BB962C8B-B14F-4D97-AF65-F5344CB8AC3E}">
        <p14:creationId xmlns:p14="http://schemas.microsoft.com/office/powerpoint/2010/main" val="2339576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869E-D979-4788-9F7D-DCC066649776}"/>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8B672115-3571-4EB5-A3A1-707460A5C2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BC185F-0B6A-4BCD-AEA4-B91DE84209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9880D808-3979-49C2-AC9E-EA314DF4FB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9C517A-10C6-44C7-B535-DA788178FD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36B3B57C-4236-4B7D-B918-6B9F2B6808DE}"/>
              </a:ext>
            </a:extLst>
          </p:cNvPr>
          <p:cNvSpPr>
            <a:spLocks noGrp="1"/>
          </p:cNvSpPr>
          <p:nvPr>
            <p:ph type="dt" sz="half" idx="10"/>
          </p:nvPr>
        </p:nvSpPr>
        <p:spPr/>
        <p:txBody>
          <a:bodyPr/>
          <a:lstStyle/>
          <a:p>
            <a:fld id="{44D5627B-FC56-4797-AD16-6BA11FCD628E}" type="datetimeFigureOut">
              <a:rPr lang="en-KE" smtClean="0"/>
              <a:t>14/03/2021</a:t>
            </a:fld>
            <a:endParaRPr lang="en-KE"/>
          </a:p>
        </p:txBody>
      </p:sp>
      <p:sp>
        <p:nvSpPr>
          <p:cNvPr id="8" name="Footer Placeholder 7">
            <a:extLst>
              <a:ext uri="{FF2B5EF4-FFF2-40B4-BE49-F238E27FC236}">
                <a16:creationId xmlns:a16="http://schemas.microsoft.com/office/drawing/2014/main" id="{1A65DB60-AB9D-45E4-952C-8D004F50473D}"/>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448994AD-48D0-40F9-A110-00F1452D4C00}"/>
              </a:ext>
            </a:extLst>
          </p:cNvPr>
          <p:cNvSpPr>
            <a:spLocks noGrp="1"/>
          </p:cNvSpPr>
          <p:nvPr>
            <p:ph type="sldNum" sz="quarter" idx="12"/>
          </p:nvPr>
        </p:nvSpPr>
        <p:spPr/>
        <p:txBody>
          <a:bodyPr/>
          <a:lstStyle/>
          <a:p>
            <a:fld id="{969A0AD1-C984-4969-8E5C-F3C9E7DDC703}" type="slidenum">
              <a:rPr lang="en-KE" smtClean="0"/>
              <a:t>‹#›</a:t>
            </a:fld>
            <a:endParaRPr lang="en-KE"/>
          </a:p>
        </p:txBody>
      </p:sp>
    </p:spTree>
    <p:extLst>
      <p:ext uri="{BB962C8B-B14F-4D97-AF65-F5344CB8AC3E}">
        <p14:creationId xmlns:p14="http://schemas.microsoft.com/office/powerpoint/2010/main" val="139078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5159-ED75-48AE-B033-0458C21C75A9}"/>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58A4AAD3-9205-493C-844C-9079033687F9}"/>
              </a:ext>
            </a:extLst>
          </p:cNvPr>
          <p:cNvSpPr>
            <a:spLocks noGrp="1"/>
          </p:cNvSpPr>
          <p:nvPr>
            <p:ph type="dt" sz="half" idx="10"/>
          </p:nvPr>
        </p:nvSpPr>
        <p:spPr/>
        <p:txBody>
          <a:bodyPr/>
          <a:lstStyle/>
          <a:p>
            <a:fld id="{44D5627B-FC56-4797-AD16-6BA11FCD628E}" type="datetimeFigureOut">
              <a:rPr lang="en-KE" smtClean="0"/>
              <a:t>14/03/2021</a:t>
            </a:fld>
            <a:endParaRPr lang="en-KE"/>
          </a:p>
        </p:txBody>
      </p:sp>
      <p:sp>
        <p:nvSpPr>
          <p:cNvPr id="4" name="Footer Placeholder 3">
            <a:extLst>
              <a:ext uri="{FF2B5EF4-FFF2-40B4-BE49-F238E27FC236}">
                <a16:creationId xmlns:a16="http://schemas.microsoft.com/office/drawing/2014/main" id="{E323AC4D-E6F3-4CC5-946A-4E1A5C5C7FAB}"/>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D87D83CA-6248-438B-B7DE-FDFA1B2905EA}"/>
              </a:ext>
            </a:extLst>
          </p:cNvPr>
          <p:cNvSpPr>
            <a:spLocks noGrp="1"/>
          </p:cNvSpPr>
          <p:nvPr>
            <p:ph type="sldNum" sz="quarter" idx="12"/>
          </p:nvPr>
        </p:nvSpPr>
        <p:spPr/>
        <p:txBody>
          <a:bodyPr/>
          <a:lstStyle/>
          <a:p>
            <a:fld id="{969A0AD1-C984-4969-8E5C-F3C9E7DDC703}" type="slidenum">
              <a:rPr lang="en-KE" smtClean="0"/>
              <a:t>‹#›</a:t>
            </a:fld>
            <a:endParaRPr lang="en-KE"/>
          </a:p>
        </p:txBody>
      </p:sp>
    </p:spTree>
    <p:extLst>
      <p:ext uri="{BB962C8B-B14F-4D97-AF65-F5344CB8AC3E}">
        <p14:creationId xmlns:p14="http://schemas.microsoft.com/office/powerpoint/2010/main" val="191507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C02A37-2144-423F-B80B-2BDC014732DB}"/>
              </a:ext>
            </a:extLst>
          </p:cNvPr>
          <p:cNvSpPr>
            <a:spLocks noGrp="1"/>
          </p:cNvSpPr>
          <p:nvPr>
            <p:ph type="dt" sz="half" idx="10"/>
          </p:nvPr>
        </p:nvSpPr>
        <p:spPr/>
        <p:txBody>
          <a:bodyPr/>
          <a:lstStyle/>
          <a:p>
            <a:fld id="{44D5627B-FC56-4797-AD16-6BA11FCD628E}" type="datetimeFigureOut">
              <a:rPr lang="en-KE" smtClean="0"/>
              <a:t>14/03/2021</a:t>
            </a:fld>
            <a:endParaRPr lang="en-KE"/>
          </a:p>
        </p:txBody>
      </p:sp>
      <p:sp>
        <p:nvSpPr>
          <p:cNvPr id="3" name="Footer Placeholder 2">
            <a:extLst>
              <a:ext uri="{FF2B5EF4-FFF2-40B4-BE49-F238E27FC236}">
                <a16:creationId xmlns:a16="http://schemas.microsoft.com/office/drawing/2014/main" id="{B4156501-47DD-4C2E-87EC-ED377A6CB8CB}"/>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61718ED8-80E1-4EFC-B811-B762BE89D6F5}"/>
              </a:ext>
            </a:extLst>
          </p:cNvPr>
          <p:cNvSpPr>
            <a:spLocks noGrp="1"/>
          </p:cNvSpPr>
          <p:nvPr>
            <p:ph type="sldNum" sz="quarter" idx="12"/>
          </p:nvPr>
        </p:nvSpPr>
        <p:spPr/>
        <p:txBody>
          <a:bodyPr/>
          <a:lstStyle/>
          <a:p>
            <a:fld id="{969A0AD1-C984-4969-8E5C-F3C9E7DDC703}" type="slidenum">
              <a:rPr lang="en-KE" smtClean="0"/>
              <a:t>‹#›</a:t>
            </a:fld>
            <a:endParaRPr lang="en-KE"/>
          </a:p>
        </p:txBody>
      </p:sp>
    </p:spTree>
    <p:extLst>
      <p:ext uri="{BB962C8B-B14F-4D97-AF65-F5344CB8AC3E}">
        <p14:creationId xmlns:p14="http://schemas.microsoft.com/office/powerpoint/2010/main" val="446982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C329-AE3A-4F9E-98C5-D7EECE40E7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920207DE-D0EF-4F85-8205-809CFBA270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0AD166D1-F9F9-4D3B-AC2E-72E314B89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41B88F-B574-4BCD-B75A-6FEBFE016CCB}"/>
              </a:ext>
            </a:extLst>
          </p:cNvPr>
          <p:cNvSpPr>
            <a:spLocks noGrp="1"/>
          </p:cNvSpPr>
          <p:nvPr>
            <p:ph type="dt" sz="half" idx="10"/>
          </p:nvPr>
        </p:nvSpPr>
        <p:spPr/>
        <p:txBody>
          <a:bodyPr/>
          <a:lstStyle/>
          <a:p>
            <a:fld id="{44D5627B-FC56-4797-AD16-6BA11FCD628E}" type="datetimeFigureOut">
              <a:rPr lang="en-KE" smtClean="0"/>
              <a:t>14/03/2021</a:t>
            </a:fld>
            <a:endParaRPr lang="en-KE"/>
          </a:p>
        </p:txBody>
      </p:sp>
      <p:sp>
        <p:nvSpPr>
          <p:cNvPr id="6" name="Footer Placeholder 5">
            <a:extLst>
              <a:ext uri="{FF2B5EF4-FFF2-40B4-BE49-F238E27FC236}">
                <a16:creationId xmlns:a16="http://schemas.microsoft.com/office/drawing/2014/main" id="{DD7948F4-0B04-44A6-ABBE-DD76C475FE80}"/>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A2B4CD34-F8DC-49E3-BF90-6EA6ED6F6B8E}"/>
              </a:ext>
            </a:extLst>
          </p:cNvPr>
          <p:cNvSpPr>
            <a:spLocks noGrp="1"/>
          </p:cNvSpPr>
          <p:nvPr>
            <p:ph type="sldNum" sz="quarter" idx="12"/>
          </p:nvPr>
        </p:nvSpPr>
        <p:spPr/>
        <p:txBody>
          <a:bodyPr/>
          <a:lstStyle/>
          <a:p>
            <a:fld id="{969A0AD1-C984-4969-8E5C-F3C9E7DDC703}" type="slidenum">
              <a:rPr lang="en-KE" smtClean="0"/>
              <a:t>‹#›</a:t>
            </a:fld>
            <a:endParaRPr lang="en-KE"/>
          </a:p>
        </p:txBody>
      </p:sp>
    </p:spTree>
    <p:extLst>
      <p:ext uri="{BB962C8B-B14F-4D97-AF65-F5344CB8AC3E}">
        <p14:creationId xmlns:p14="http://schemas.microsoft.com/office/powerpoint/2010/main" val="367804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384E-BD60-43CB-BFFC-3B64AF2343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5B2937D7-0E32-45C3-A40C-979A3EA14D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6E2417B1-F4A0-4498-9CDD-DB43C44F9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FA32F8-D728-4FD2-8480-208ACC0B81A5}"/>
              </a:ext>
            </a:extLst>
          </p:cNvPr>
          <p:cNvSpPr>
            <a:spLocks noGrp="1"/>
          </p:cNvSpPr>
          <p:nvPr>
            <p:ph type="dt" sz="half" idx="10"/>
          </p:nvPr>
        </p:nvSpPr>
        <p:spPr/>
        <p:txBody>
          <a:bodyPr/>
          <a:lstStyle/>
          <a:p>
            <a:fld id="{44D5627B-FC56-4797-AD16-6BA11FCD628E}" type="datetimeFigureOut">
              <a:rPr lang="en-KE" smtClean="0"/>
              <a:t>14/03/2021</a:t>
            </a:fld>
            <a:endParaRPr lang="en-KE"/>
          </a:p>
        </p:txBody>
      </p:sp>
      <p:sp>
        <p:nvSpPr>
          <p:cNvPr id="6" name="Footer Placeholder 5">
            <a:extLst>
              <a:ext uri="{FF2B5EF4-FFF2-40B4-BE49-F238E27FC236}">
                <a16:creationId xmlns:a16="http://schemas.microsoft.com/office/drawing/2014/main" id="{EADE9966-D9D6-40DE-B8A5-B5903F84CB61}"/>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26795C01-DFC5-48C2-9E91-F2A67B0332B0}"/>
              </a:ext>
            </a:extLst>
          </p:cNvPr>
          <p:cNvSpPr>
            <a:spLocks noGrp="1"/>
          </p:cNvSpPr>
          <p:nvPr>
            <p:ph type="sldNum" sz="quarter" idx="12"/>
          </p:nvPr>
        </p:nvSpPr>
        <p:spPr/>
        <p:txBody>
          <a:bodyPr/>
          <a:lstStyle/>
          <a:p>
            <a:fld id="{969A0AD1-C984-4969-8E5C-F3C9E7DDC703}" type="slidenum">
              <a:rPr lang="en-KE" smtClean="0"/>
              <a:t>‹#›</a:t>
            </a:fld>
            <a:endParaRPr lang="en-KE"/>
          </a:p>
        </p:txBody>
      </p:sp>
    </p:spTree>
    <p:extLst>
      <p:ext uri="{BB962C8B-B14F-4D97-AF65-F5344CB8AC3E}">
        <p14:creationId xmlns:p14="http://schemas.microsoft.com/office/powerpoint/2010/main" val="694405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DAA3A3-8695-4C73-99A8-236E1A45EC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05DDC98C-A3D1-49E1-9667-F7AD50A48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7DA70CC7-D193-4D5A-B83E-854F2929AD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D5627B-FC56-4797-AD16-6BA11FCD628E}" type="datetimeFigureOut">
              <a:rPr lang="en-KE" smtClean="0"/>
              <a:t>14/03/2021</a:t>
            </a:fld>
            <a:endParaRPr lang="en-KE"/>
          </a:p>
        </p:txBody>
      </p:sp>
      <p:sp>
        <p:nvSpPr>
          <p:cNvPr id="5" name="Footer Placeholder 4">
            <a:extLst>
              <a:ext uri="{FF2B5EF4-FFF2-40B4-BE49-F238E27FC236}">
                <a16:creationId xmlns:a16="http://schemas.microsoft.com/office/drawing/2014/main" id="{3F749525-D5F0-4B1B-A9FB-A2365D268B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B4C472BB-83CC-4A69-917C-84ABA010D7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A0AD1-C984-4969-8E5C-F3C9E7DDC703}" type="slidenum">
              <a:rPr lang="en-KE" smtClean="0"/>
              <a:t>‹#›</a:t>
            </a:fld>
            <a:endParaRPr lang="en-KE"/>
          </a:p>
        </p:txBody>
      </p:sp>
    </p:spTree>
    <p:extLst>
      <p:ext uri="{BB962C8B-B14F-4D97-AF65-F5344CB8AC3E}">
        <p14:creationId xmlns:p14="http://schemas.microsoft.com/office/powerpoint/2010/main" val="3568197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BDC8A-6E48-499B-A6C7-EC127A32B7C6}"/>
              </a:ext>
            </a:extLst>
          </p:cNvPr>
          <p:cNvSpPr>
            <a:spLocks noGrp="1"/>
          </p:cNvSpPr>
          <p:nvPr>
            <p:ph type="ctrTitle"/>
          </p:nvPr>
        </p:nvSpPr>
        <p:spPr/>
        <p:txBody>
          <a:bodyPr>
            <a:normAutofit/>
          </a:bodyPr>
          <a:lstStyle/>
          <a:p>
            <a:r>
              <a:rPr lang="en-GB" sz="8000" dirty="0"/>
              <a:t>INTRODUCTION</a:t>
            </a:r>
            <a:endParaRPr lang="en-KE" sz="8000" dirty="0"/>
          </a:p>
        </p:txBody>
      </p:sp>
      <p:sp>
        <p:nvSpPr>
          <p:cNvPr id="3" name="Subtitle 2">
            <a:extLst>
              <a:ext uri="{FF2B5EF4-FFF2-40B4-BE49-F238E27FC236}">
                <a16:creationId xmlns:a16="http://schemas.microsoft.com/office/drawing/2014/main" id="{E52B2887-72A9-4864-A0E9-3D8242F7E148}"/>
              </a:ext>
            </a:extLst>
          </p:cNvPr>
          <p:cNvSpPr>
            <a:spLocks noGrp="1"/>
          </p:cNvSpPr>
          <p:nvPr>
            <p:ph type="subTitle" idx="1"/>
          </p:nvPr>
        </p:nvSpPr>
        <p:spPr>
          <a:xfrm>
            <a:off x="1524000" y="3840163"/>
            <a:ext cx="9712960" cy="2387600"/>
          </a:xfrm>
        </p:spPr>
        <p:txBody>
          <a:bodyPr>
            <a:normAutofit fontScale="92500"/>
          </a:bodyPr>
          <a:lstStyle/>
          <a:p>
            <a:r>
              <a:rPr lang="en-GB" sz="3200" dirty="0">
                <a:solidFill>
                  <a:schemeClr val="bg1">
                    <a:lumMod val="50000"/>
                  </a:schemeClr>
                </a:solidFill>
              </a:rPr>
              <a:t>Dr Moses Ngari</a:t>
            </a:r>
          </a:p>
          <a:p>
            <a:pPr eaLnBrk="1" fontAlgn="auto" hangingPunct="1">
              <a:spcAft>
                <a:spcPts val="0"/>
              </a:spcAft>
              <a:defRPr/>
            </a:pPr>
            <a:r>
              <a:rPr lang="en-GB" sz="4000" dirty="0"/>
              <a:t>Preparation and instruction by</a:t>
            </a:r>
          </a:p>
          <a:p>
            <a:pPr eaLnBrk="1" fontAlgn="auto" hangingPunct="1">
              <a:spcAft>
                <a:spcPts val="0"/>
              </a:spcAft>
              <a:buFont typeface="Arial" charset="0"/>
              <a:buNone/>
              <a:defRPr/>
            </a:pPr>
            <a:r>
              <a:rPr lang="en-GB" sz="3200" dirty="0"/>
              <a:t>Moses Ngari, Osman Abdullahi, Ken Mwai &amp; Mark Otiende</a:t>
            </a:r>
          </a:p>
          <a:p>
            <a:pPr>
              <a:defRPr/>
            </a:pPr>
            <a:r>
              <a:rPr lang="en-GB" sz="3200" dirty="0"/>
              <a:t>March 15</a:t>
            </a:r>
            <a:r>
              <a:rPr lang="en-GB" sz="3200" baseline="30000" dirty="0"/>
              <a:t>th</a:t>
            </a:r>
            <a:r>
              <a:rPr lang="en-GB" sz="3200" dirty="0"/>
              <a:t> – 19</a:t>
            </a:r>
            <a:r>
              <a:rPr lang="en-GB" sz="3200" baseline="30000" dirty="0"/>
              <a:t>th</a:t>
            </a:r>
            <a:r>
              <a:rPr lang="en-GB" sz="3200" dirty="0"/>
              <a:t>, 2021</a:t>
            </a:r>
          </a:p>
          <a:p>
            <a:pPr eaLnBrk="1" fontAlgn="auto" hangingPunct="1">
              <a:spcAft>
                <a:spcPts val="0"/>
              </a:spcAft>
              <a:buFont typeface="Arial" charset="0"/>
              <a:buNone/>
              <a:defRPr/>
            </a:pPr>
            <a:endParaRPr lang="en-GB" sz="3200" dirty="0"/>
          </a:p>
          <a:p>
            <a:pPr eaLnBrk="1" fontAlgn="auto" hangingPunct="1">
              <a:spcAft>
                <a:spcPts val="0"/>
              </a:spcAft>
              <a:buFont typeface="Arial" charset="0"/>
              <a:buNone/>
              <a:defRPr/>
            </a:pPr>
            <a:endParaRPr lang="en-GB" sz="3200" dirty="0"/>
          </a:p>
        </p:txBody>
      </p:sp>
    </p:spTree>
    <p:extLst>
      <p:ext uri="{BB962C8B-B14F-4D97-AF65-F5344CB8AC3E}">
        <p14:creationId xmlns:p14="http://schemas.microsoft.com/office/powerpoint/2010/main" val="2366851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4AF4C343-3D37-4EBF-AFA3-C42DACB29521}"/>
              </a:ext>
            </a:extLst>
          </p:cNvPr>
          <p:cNvPicPr>
            <a:picLocks noChangeAspect="1"/>
          </p:cNvPicPr>
          <p:nvPr/>
        </p:nvPicPr>
        <p:blipFill>
          <a:blip r:embed="rId2"/>
          <a:stretch>
            <a:fillRect/>
          </a:stretch>
        </p:blipFill>
        <p:spPr>
          <a:xfrm>
            <a:off x="2369536" y="643467"/>
            <a:ext cx="745292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899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A0B0DB-ED11-43EB-90C2-A67251D943B8}"/>
              </a:ext>
            </a:extLst>
          </p:cNvPr>
          <p:cNvPicPr>
            <a:picLocks noChangeAspect="1"/>
          </p:cNvPicPr>
          <p:nvPr/>
        </p:nvPicPr>
        <p:blipFill>
          <a:blip r:embed="rId2"/>
          <a:stretch>
            <a:fillRect/>
          </a:stretch>
        </p:blipFill>
        <p:spPr>
          <a:xfrm>
            <a:off x="457202" y="397278"/>
            <a:ext cx="5426764" cy="2754082"/>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B8342A17-D337-458A-AE3C-EC9FD126B319}"/>
              </a:ext>
            </a:extLst>
          </p:cNvPr>
          <p:cNvPicPr>
            <a:picLocks noChangeAspect="1"/>
          </p:cNvPicPr>
          <p:nvPr/>
        </p:nvPicPr>
        <p:blipFill>
          <a:blip r:embed="rId3"/>
          <a:stretch>
            <a:fillRect/>
          </a:stretch>
        </p:blipFill>
        <p:spPr>
          <a:xfrm>
            <a:off x="457201" y="4217711"/>
            <a:ext cx="5426764" cy="1587329"/>
          </a:xfrm>
          <a:prstGeom prst="rect">
            <a:avLst/>
          </a:prstGeom>
        </p:spPr>
      </p:pic>
      <p:sp>
        <p:nvSpPr>
          <p:cNvPr id="9" name="Rectangle 1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0A4D858-E97C-48B3-8225-1D666285D18E}"/>
              </a:ext>
            </a:extLst>
          </p:cNvPr>
          <p:cNvPicPr>
            <a:picLocks noChangeAspect="1"/>
          </p:cNvPicPr>
          <p:nvPr/>
        </p:nvPicPr>
        <p:blipFill>
          <a:blip r:embed="rId4"/>
          <a:stretch>
            <a:fillRect/>
          </a:stretch>
        </p:blipFill>
        <p:spPr>
          <a:xfrm>
            <a:off x="6308034" y="1864335"/>
            <a:ext cx="5426764" cy="2984720"/>
          </a:xfrm>
          <a:prstGeom prst="rect">
            <a:avLst/>
          </a:prstGeom>
        </p:spPr>
      </p:pic>
    </p:spTree>
    <p:extLst>
      <p:ext uri="{BB962C8B-B14F-4D97-AF65-F5344CB8AC3E}">
        <p14:creationId xmlns:p14="http://schemas.microsoft.com/office/powerpoint/2010/main" val="145420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EF069-A52C-4ADD-9D28-EA69FACA3113}"/>
              </a:ext>
            </a:extLst>
          </p:cNvPr>
          <p:cNvSpPr txBox="1"/>
          <p:nvPr/>
        </p:nvSpPr>
        <p:spPr>
          <a:xfrm>
            <a:off x="381000" y="2495550"/>
            <a:ext cx="11429999" cy="1323439"/>
          </a:xfrm>
          <a:prstGeom prst="rect">
            <a:avLst/>
          </a:prstGeom>
          <a:noFill/>
        </p:spPr>
        <p:txBody>
          <a:bodyPr wrap="square" rtlCol="0">
            <a:spAutoFit/>
          </a:bodyPr>
          <a:lstStyle/>
          <a:p>
            <a:pPr algn="l"/>
            <a:r>
              <a:rPr lang="en-GB" sz="4000" b="0" i="0" u="none" strike="noStrike" baseline="0" dirty="0">
                <a:latin typeface="LMSans10-Regular"/>
              </a:rPr>
              <a:t>Are smokers more likely to develop lung cancer than non-smokers? </a:t>
            </a:r>
            <a:endParaRPr lang="en-KE" sz="4000" dirty="0"/>
          </a:p>
        </p:txBody>
      </p:sp>
    </p:spTree>
    <p:extLst>
      <p:ext uri="{BB962C8B-B14F-4D97-AF65-F5344CB8AC3E}">
        <p14:creationId xmlns:p14="http://schemas.microsoft.com/office/powerpoint/2010/main" val="2431462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C9D4-842E-4DCA-A5DA-AE4390E2FB25}"/>
              </a:ext>
            </a:extLst>
          </p:cNvPr>
          <p:cNvSpPr>
            <a:spLocks noGrp="1"/>
          </p:cNvSpPr>
          <p:nvPr>
            <p:ph type="title"/>
          </p:nvPr>
        </p:nvSpPr>
        <p:spPr>
          <a:xfrm>
            <a:off x="838200" y="174626"/>
            <a:ext cx="10515600" cy="920750"/>
          </a:xfrm>
        </p:spPr>
        <p:txBody>
          <a:bodyPr/>
          <a:lstStyle/>
          <a:p>
            <a:pPr algn="ctr"/>
            <a:r>
              <a:rPr lang="en-GB" dirty="0"/>
              <a:t>Exposure and outcome</a:t>
            </a:r>
            <a:endParaRPr lang="en-KE" dirty="0"/>
          </a:p>
        </p:txBody>
      </p:sp>
      <p:sp>
        <p:nvSpPr>
          <p:cNvPr id="3" name="Content Placeholder 2">
            <a:extLst>
              <a:ext uri="{FF2B5EF4-FFF2-40B4-BE49-F238E27FC236}">
                <a16:creationId xmlns:a16="http://schemas.microsoft.com/office/drawing/2014/main" id="{A651120F-6404-4852-A7E1-4893739D872D}"/>
              </a:ext>
            </a:extLst>
          </p:cNvPr>
          <p:cNvSpPr>
            <a:spLocks noGrp="1"/>
          </p:cNvSpPr>
          <p:nvPr>
            <p:ph idx="1"/>
          </p:nvPr>
        </p:nvSpPr>
        <p:spPr>
          <a:xfrm>
            <a:off x="838199" y="1095376"/>
            <a:ext cx="11020425" cy="5081587"/>
          </a:xfrm>
        </p:spPr>
        <p:txBody>
          <a:bodyPr>
            <a:normAutofit/>
          </a:bodyPr>
          <a:lstStyle/>
          <a:p>
            <a:pPr algn="l"/>
            <a:endParaRPr lang="en-GB" sz="2400" b="0" i="0" u="none" strike="noStrike" baseline="0" dirty="0">
              <a:latin typeface="LMSans10-Regular"/>
            </a:endParaRPr>
          </a:p>
          <a:p>
            <a:pPr algn="l"/>
            <a:endParaRPr lang="en-GB" sz="2400" dirty="0">
              <a:latin typeface="LMSans10-Regular"/>
            </a:endParaRPr>
          </a:p>
          <a:p>
            <a:pPr algn="l"/>
            <a:endParaRPr lang="en-GB" b="0" i="0" u="none" strike="noStrike" baseline="0" dirty="0">
              <a:latin typeface="LMSans10-Regular"/>
            </a:endParaRPr>
          </a:p>
          <a:p>
            <a:pPr algn="l"/>
            <a:r>
              <a:rPr lang="en-GB" b="0" i="0" u="none" strike="noStrike" baseline="0" dirty="0">
                <a:latin typeface="LMSans10-Regular"/>
              </a:rPr>
              <a:t>The exposures and outcomes of interest are specific to study hypotheses</a:t>
            </a:r>
          </a:p>
          <a:p>
            <a:pPr algn="l"/>
            <a:endParaRPr lang="en-GB" b="0" i="0" u="none" strike="noStrike" baseline="0" dirty="0">
              <a:latin typeface="LMSans10-Regular"/>
            </a:endParaRPr>
          </a:p>
          <a:p>
            <a:pPr algn="l"/>
            <a:r>
              <a:rPr lang="en-GB" b="0" i="0" u="none" strike="noStrike" baseline="0" dirty="0">
                <a:latin typeface="LMSans10-Regular"/>
              </a:rPr>
              <a:t>Should always be clearly defined before the study starts</a:t>
            </a:r>
          </a:p>
          <a:p>
            <a:pPr algn="l"/>
            <a:endParaRPr lang="en-GB" b="0" i="0" u="none" strike="noStrike" baseline="0" dirty="0">
              <a:latin typeface="LMSans10-Regular"/>
            </a:endParaRPr>
          </a:p>
          <a:p>
            <a:pPr algn="l"/>
            <a:r>
              <a:rPr lang="en-GB" b="0" i="0" u="none" strike="noStrike" baseline="0" dirty="0">
                <a:latin typeface="LMSans10-Regular"/>
              </a:rPr>
              <a:t>Type of outcome determines the analysis that will be used</a:t>
            </a:r>
            <a:r>
              <a:rPr lang="en-GB" sz="2400" b="0" i="0" u="none" strike="noStrike" baseline="0" dirty="0">
                <a:latin typeface="LMSans10-Regular"/>
              </a:rPr>
              <a:t>.</a:t>
            </a:r>
            <a:endParaRPr lang="en-KE" sz="2400" dirty="0"/>
          </a:p>
        </p:txBody>
      </p:sp>
    </p:spTree>
    <p:extLst>
      <p:ext uri="{BB962C8B-B14F-4D97-AF65-F5344CB8AC3E}">
        <p14:creationId xmlns:p14="http://schemas.microsoft.com/office/powerpoint/2010/main" val="2007481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A15FC-98B6-49B0-B54B-596CA53B40A1}"/>
              </a:ext>
            </a:extLst>
          </p:cNvPr>
          <p:cNvSpPr>
            <a:spLocks noGrp="1"/>
          </p:cNvSpPr>
          <p:nvPr>
            <p:ph type="title"/>
          </p:nvPr>
        </p:nvSpPr>
        <p:spPr>
          <a:xfrm>
            <a:off x="838200" y="107950"/>
            <a:ext cx="10515600" cy="1325563"/>
          </a:xfrm>
        </p:spPr>
        <p:txBody>
          <a:bodyPr/>
          <a:lstStyle/>
          <a:p>
            <a:pPr algn="ctr"/>
            <a:r>
              <a:rPr lang="en-GB" dirty="0"/>
              <a:t>Outcome</a:t>
            </a:r>
            <a:endParaRPr lang="en-KE" dirty="0"/>
          </a:p>
        </p:txBody>
      </p:sp>
      <p:sp>
        <p:nvSpPr>
          <p:cNvPr id="3" name="Content Placeholder 2">
            <a:extLst>
              <a:ext uri="{FF2B5EF4-FFF2-40B4-BE49-F238E27FC236}">
                <a16:creationId xmlns:a16="http://schemas.microsoft.com/office/drawing/2014/main" id="{39721139-15ED-4F61-ADC3-866CBC1A3AD1}"/>
              </a:ext>
            </a:extLst>
          </p:cNvPr>
          <p:cNvSpPr>
            <a:spLocks noGrp="1"/>
          </p:cNvSpPr>
          <p:nvPr>
            <p:ph idx="1"/>
          </p:nvPr>
        </p:nvSpPr>
        <p:spPr>
          <a:xfrm>
            <a:off x="838199" y="1825625"/>
            <a:ext cx="11039475" cy="4351338"/>
          </a:xfrm>
        </p:spPr>
        <p:txBody>
          <a:bodyPr>
            <a:normAutofit/>
          </a:bodyPr>
          <a:lstStyle/>
          <a:p>
            <a:r>
              <a:rPr lang="en-GB" sz="3200" b="0" i="0" u="none" strike="noStrike" baseline="0" dirty="0">
                <a:latin typeface="LMSans10-Regular"/>
              </a:rPr>
              <a:t>The outcome of a study is a broad term for any defined disease, state of health, health-related event or death.</a:t>
            </a:r>
          </a:p>
          <a:p>
            <a:endParaRPr lang="en-GB" sz="3200" b="0" i="0" u="none" strike="noStrike" baseline="0" dirty="0">
              <a:latin typeface="LMSans10-Regular"/>
            </a:endParaRPr>
          </a:p>
          <a:p>
            <a:pPr algn="l"/>
            <a:r>
              <a:rPr lang="en-GB" b="0" i="0" u="none" strike="noStrike" baseline="0" dirty="0">
                <a:solidFill>
                  <a:schemeClr val="accent1"/>
                </a:solidFill>
                <a:latin typeface="LMSans10-Regular"/>
              </a:rPr>
              <a:t>An outcome is the result of an experiment or other situation involving uncertainty.</a:t>
            </a:r>
          </a:p>
          <a:p>
            <a:pPr algn="l"/>
            <a:r>
              <a:rPr lang="en-GB" b="0" i="0" u="none" strike="noStrike" baseline="0" dirty="0">
                <a:solidFill>
                  <a:schemeClr val="accent1"/>
                </a:solidFill>
                <a:latin typeface="LMSans10-Regular"/>
              </a:rPr>
              <a:t>Its the focus of your attention – seeking to understand its occurrence and variation</a:t>
            </a:r>
          </a:p>
          <a:p>
            <a:pPr algn="l"/>
            <a:r>
              <a:rPr lang="en-GB" b="0" i="0" u="none" strike="noStrike" baseline="0" dirty="0">
                <a:solidFill>
                  <a:schemeClr val="accent1"/>
                </a:solidFill>
                <a:latin typeface="LMSans10-Regular"/>
              </a:rPr>
              <a:t>In some studies, there may be multiple outcomes.</a:t>
            </a:r>
            <a:endParaRPr lang="en-KE" dirty="0">
              <a:solidFill>
                <a:schemeClr val="accent1"/>
              </a:solidFill>
            </a:endParaRPr>
          </a:p>
        </p:txBody>
      </p:sp>
    </p:spTree>
    <p:extLst>
      <p:ext uri="{BB962C8B-B14F-4D97-AF65-F5344CB8AC3E}">
        <p14:creationId xmlns:p14="http://schemas.microsoft.com/office/powerpoint/2010/main" val="1995503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E991-9692-4B15-AC65-890D065A8D1F}"/>
              </a:ext>
            </a:extLst>
          </p:cNvPr>
          <p:cNvSpPr>
            <a:spLocks noGrp="1"/>
          </p:cNvSpPr>
          <p:nvPr>
            <p:ph type="title"/>
          </p:nvPr>
        </p:nvSpPr>
        <p:spPr>
          <a:xfrm>
            <a:off x="838200" y="117476"/>
            <a:ext cx="10515600" cy="977900"/>
          </a:xfrm>
        </p:spPr>
        <p:txBody>
          <a:bodyPr/>
          <a:lstStyle/>
          <a:p>
            <a:pPr algn="ctr"/>
            <a:r>
              <a:rPr lang="en-GB" dirty="0"/>
              <a:t>Exposure</a:t>
            </a:r>
            <a:endParaRPr lang="en-KE" dirty="0"/>
          </a:p>
        </p:txBody>
      </p:sp>
      <p:sp>
        <p:nvSpPr>
          <p:cNvPr id="3" name="Content Placeholder 2">
            <a:extLst>
              <a:ext uri="{FF2B5EF4-FFF2-40B4-BE49-F238E27FC236}">
                <a16:creationId xmlns:a16="http://schemas.microsoft.com/office/drawing/2014/main" id="{F913721F-8C87-4870-A38A-7D50FCAB7BFF}"/>
              </a:ext>
            </a:extLst>
          </p:cNvPr>
          <p:cNvSpPr>
            <a:spLocks noGrp="1"/>
          </p:cNvSpPr>
          <p:nvPr>
            <p:ph idx="1"/>
          </p:nvPr>
        </p:nvSpPr>
        <p:spPr>
          <a:xfrm>
            <a:off x="742950" y="1466850"/>
            <a:ext cx="11163300" cy="4710113"/>
          </a:xfrm>
        </p:spPr>
        <p:txBody>
          <a:bodyPr>
            <a:normAutofit/>
          </a:bodyPr>
          <a:lstStyle/>
          <a:p>
            <a:pPr algn="l"/>
            <a:r>
              <a:rPr lang="en-GB" b="0" i="0" u="none" strike="noStrike" baseline="0" dirty="0">
                <a:latin typeface="LMSans10-Regular"/>
              </a:rPr>
              <a:t>The exposure of interest may be associated with either an increased or a decreased occurrence of disease or other specified health outcome.</a:t>
            </a:r>
          </a:p>
          <a:p>
            <a:pPr algn="l"/>
            <a:endParaRPr lang="en-GB" b="0" i="0" u="none" strike="noStrike" baseline="0" dirty="0">
              <a:latin typeface="LMSans10-Regular"/>
            </a:endParaRPr>
          </a:p>
          <a:p>
            <a:pPr algn="l"/>
            <a:r>
              <a:rPr lang="en-GB" b="0" i="0" u="none" strike="noStrike" baseline="0" dirty="0">
                <a:latin typeface="LMSans10-Regular"/>
              </a:rPr>
              <a:t>May relate to the environment, or inborn or inherited characteristics</a:t>
            </a:r>
            <a:endParaRPr lang="en-KE" dirty="0"/>
          </a:p>
        </p:txBody>
      </p:sp>
    </p:spTree>
    <p:extLst>
      <p:ext uri="{BB962C8B-B14F-4D97-AF65-F5344CB8AC3E}">
        <p14:creationId xmlns:p14="http://schemas.microsoft.com/office/powerpoint/2010/main" val="675980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text&#10;&#10;Description automatically generated">
            <a:extLst>
              <a:ext uri="{FF2B5EF4-FFF2-40B4-BE49-F238E27FC236}">
                <a16:creationId xmlns:a16="http://schemas.microsoft.com/office/drawing/2014/main" id="{958E3543-71B8-4120-8971-DBA782A2846F}"/>
              </a:ext>
            </a:extLst>
          </p:cNvPr>
          <p:cNvPicPr>
            <a:picLocks noChangeAspect="1"/>
          </p:cNvPicPr>
          <p:nvPr/>
        </p:nvPicPr>
        <p:blipFill>
          <a:blip r:embed="rId2"/>
          <a:stretch>
            <a:fillRect/>
          </a:stretch>
        </p:blipFill>
        <p:spPr>
          <a:xfrm>
            <a:off x="643467" y="1288880"/>
            <a:ext cx="10905066" cy="428023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09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BB16-893E-4D99-9EDD-A7CACB0D44A2}"/>
              </a:ext>
            </a:extLst>
          </p:cNvPr>
          <p:cNvSpPr>
            <a:spLocks noGrp="1"/>
          </p:cNvSpPr>
          <p:nvPr>
            <p:ph type="title"/>
          </p:nvPr>
        </p:nvSpPr>
        <p:spPr/>
        <p:txBody>
          <a:bodyPr/>
          <a:lstStyle/>
          <a:p>
            <a:r>
              <a:rPr lang="en-GB" dirty="0"/>
              <a:t>In the smoking example, what is</a:t>
            </a:r>
            <a:endParaRPr lang="en-KE" dirty="0"/>
          </a:p>
        </p:txBody>
      </p:sp>
      <p:sp>
        <p:nvSpPr>
          <p:cNvPr id="3" name="Text Placeholder 2">
            <a:extLst>
              <a:ext uri="{FF2B5EF4-FFF2-40B4-BE49-F238E27FC236}">
                <a16:creationId xmlns:a16="http://schemas.microsoft.com/office/drawing/2014/main" id="{B02F3BB9-0C4C-4D9F-9160-81E17CA0438B}"/>
              </a:ext>
            </a:extLst>
          </p:cNvPr>
          <p:cNvSpPr>
            <a:spLocks noGrp="1"/>
          </p:cNvSpPr>
          <p:nvPr>
            <p:ph type="body" idx="1"/>
          </p:nvPr>
        </p:nvSpPr>
        <p:spPr/>
        <p:txBody>
          <a:bodyPr/>
          <a:lstStyle/>
          <a:p>
            <a:r>
              <a:rPr lang="en-GB" dirty="0"/>
              <a:t>Exposure?</a:t>
            </a:r>
            <a:endParaRPr lang="en-KE" dirty="0"/>
          </a:p>
        </p:txBody>
      </p:sp>
      <p:sp>
        <p:nvSpPr>
          <p:cNvPr id="4" name="Content Placeholder 3">
            <a:extLst>
              <a:ext uri="{FF2B5EF4-FFF2-40B4-BE49-F238E27FC236}">
                <a16:creationId xmlns:a16="http://schemas.microsoft.com/office/drawing/2014/main" id="{66B52560-9393-43F9-8833-1F2279DF45F0}"/>
              </a:ext>
            </a:extLst>
          </p:cNvPr>
          <p:cNvSpPr>
            <a:spLocks noGrp="1"/>
          </p:cNvSpPr>
          <p:nvPr>
            <p:ph sz="half" idx="2"/>
          </p:nvPr>
        </p:nvSpPr>
        <p:spPr/>
        <p:txBody>
          <a:bodyPr/>
          <a:lstStyle/>
          <a:p>
            <a:endParaRPr lang="en-KE"/>
          </a:p>
        </p:txBody>
      </p:sp>
      <p:sp>
        <p:nvSpPr>
          <p:cNvPr id="5" name="Text Placeholder 4">
            <a:extLst>
              <a:ext uri="{FF2B5EF4-FFF2-40B4-BE49-F238E27FC236}">
                <a16:creationId xmlns:a16="http://schemas.microsoft.com/office/drawing/2014/main" id="{0E59C877-70F7-41BC-95FA-E4DE73F7496B}"/>
              </a:ext>
            </a:extLst>
          </p:cNvPr>
          <p:cNvSpPr>
            <a:spLocks noGrp="1"/>
          </p:cNvSpPr>
          <p:nvPr>
            <p:ph type="body" sz="quarter" idx="3"/>
          </p:nvPr>
        </p:nvSpPr>
        <p:spPr/>
        <p:txBody>
          <a:bodyPr/>
          <a:lstStyle/>
          <a:p>
            <a:r>
              <a:rPr lang="en-GB" dirty="0"/>
              <a:t>Outcome?</a:t>
            </a:r>
            <a:endParaRPr lang="en-KE" dirty="0"/>
          </a:p>
        </p:txBody>
      </p:sp>
      <p:sp>
        <p:nvSpPr>
          <p:cNvPr id="6" name="Content Placeholder 5">
            <a:extLst>
              <a:ext uri="{FF2B5EF4-FFF2-40B4-BE49-F238E27FC236}">
                <a16:creationId xmlns:a16="http://schemas.microsoft.com/office/drawing/2014/main" id="{59886DD2-656F-4887-95CA-9CDB4DCB1AFA}"/>
              </a:ext>
            </a:extLst>
          </p:cNvPr>
          <p:cNvSpPr>
            <a:spLocks noGrp="1"/>
          </p:cNvSpPr>
          <p:nvPr>
            <p:ph sz="quarter" idx="4"/>
          </p:nvPr>
        </p:nvSpPr>
        <p:spPr/>
        <p:txBody>
          <a:bodyPr/>
          <a:lstStyle/>
          <a:p>
            <a:endParaRPr lang="en-KE"/>
          </a:p>
        </p:txBody>
      </p:sp>
    </p:spTree>
    <p:extLst>
      <p:ext uri="{BB962C8B-B14F-4D97-AF65-F5344CB8AC3E}">
        <p14:creationId xmlns:p14="http://schemas.microsoft.com/office/powerpoint/2010/main" val="4276529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BB16-893E-4D99-9EDD-A7CACB0D44A2}"/>
              </a:ext>
            </a:extLst>
          </p:cNvPr>
          <p:cNvSpPr>
            <a:spLocks noGrp="1"/>
          </p:cNvSpPr>
          <p:nvPr>
            <p:ph type="title"/>
          </p:nvPr>
        </p:nvSpPr>
        <p:spPr/>
        <p:txBody>
          <a:bodyPr/>
          <a:lstStyle/>
          <a:p>
            <a:r>
              <a:rPr lang="en-GB" dirty="0"/>
              <a:t>In the smoking example, what is</a:t>
            </a:r>
            <a:endParaRPr lang="en-KE" dirty="0"/>
          </a:p>
        </p:txBody>
      </p:sp>
      <p:sp>
        <p:nvSpPr>
          <p:cNvPr id="3" name="Text Placeholder 2">
            <a:extLst>
              <a:ext uri="{FF2B5EF4-FFF2-40B4-BE49-F238E27FC236}">
                <a16:creationId xmlns:a16="http://schemas.microsoft.com/office/drawing/2014/main" id="{B02F3BB9-0C4C-4D9F-9160-81E17CA0438B}"/>
              </a:ext>
            </a:extLst>
          </p:cNvPr>
          <p:cNvSpPr>
            <a:spLocks noGrp="1"/>
          </p:cNvSpPr>
          <p:nvPr>
            <p:ph type="body" idx="1"/>
          </p:nvPr>
        </p:nvSpPr>
        <p:spPr/>
        <p:txBody>
          <a:bodyPr/>
          <a:lstStyle/>
          <a:p>
            <a:r>
              <a:rPr lang="en-GB" dirty="0"/>
              <a:t>Exposure?</a:t>
            </a:r>
            <a:endParaRPr lang="en-KE" dirty="0"/>
          </a:p>
        </p:txBody>
      </p:sp>
      <p:sp>
        <p:nvSpPr>
          <p:cNvPr id="4" name="Content Placeholder 3">
            <a:extLst>
              <a:ext uri="{FF2B5EF4-FFF2-40B4-BE49-F238E27FC236}">
                <a16:creationId xmlns:a16="http://schemas.microsoft.com/office/drawing/2014/main" id="{66B52560-9393-43F9-8833-1F2279DF45F0}"/>
              </a:ext>
            </a:extLst>
          </p:cNvPr>
          <p:cNvSpPr>
            <a:spLocks noGrp="1"/>
          </p:cNvSpPr>
          <p:nvPr>
            <p:ph sz="half" idx="2"/>
          </p:nvPr>
        </p:nvSpPr>
        <p:spPr/>
        <p:txBody>
          <a:bodyPr/>
          <a:lstStyle/>
          <a:p>
            <a:r>
              <a:rPr lang="en-GB" dirty="0"/>
              <a:t>Smoking status</a:t>
            </a:r>
            <a:endParaRPr lang="en-KE" dirty="0"/>
          </a:p>
        </p:txBody>
      </p:sp>
      <p:sp>
        <p:nvSpPr>
          <p:cNvPr id="5" name="Text Placeholder 4">
            <a:extLst>
              <a:ext uri="{FF2B5EF4-FFF2-40B4-BE49-F238E27FC236}">
                <a16:creationId xmlns:a16="http://schemas.microsoft.com/office/drawing/2014/main" id="{0E59C877-70F7-41BC-95FA-E4DE73F7496B}"/>
              </a:ext>
            </a:extLst>
          </p:cNvPr>
          <p:cNvSpPr>
            <a:spLocks noGrp="1"/>
          </p:cNvSpPr>
          <p:nvPr>
            <p:ph type="body" sz="quarter" idx="3"/>
          </p:nvPr>
        </p:nvSpPr>
        <p:spPr/>
        <p:txBody>
          <a:bodyPr/>
          <a:lstStyle/>
          <a:p>
            <a:r>
              <a:rPr lang="en-GB" dirty="0"/>
              <a:t>Outcome?</a:t>
            </a:r>
            <a:endParaRPr lang="en-KE" dirty="0"/>
          </a:p>
        </p:txBody>
      </p:sp>
      <p:sp>
        <p:nvSpPr>
          <p:cNvPr id="6" name="Content Placeholder 5">
            <a:extLst>
              <a:ext uri="{FF2B5EF4-FFF2-40B4-BE49-F238E27FC236}">
                <a16:creationId xmlns:a16="http://schemas.microsoft.com/office/drawing/2014/main" id="{59886DD2-656F-4887-95CA-9CDB4DCB1AFA}"/>
              </a:ext>
            </a:extLst>
          </p:cNvPr>
          <p:cNvSpPr>
            <a:spLocks noGrp="1"/>
          </p:cNvSpPr>
          <p:nvPr>
            <p:ph sz="quarter" idx="4"/>
          </p:nvPr>
        </p:nvSpPr>
        <p:spPr/>
        <p:txBody>
          <a:bodyPr/>
          <a:lstStyle/>
          <a:p>
            <a:r>
              <a:rPr lang="en-GB" dirty="0"/>
              <a:t>Diagnosis of Lung Cancer</a:t>
            </a:r>
            <a:endParaRPr lang="en-KE" dirty="0"/>
          </a:p>
        </p:txBody>
      </p:sp>
    </p:spTree>
    <p:extLst>
      <p:ext uri="{BB962C8B-B14F-4D97-AF65-F5344CB8AC3E}">
        <p14:creationId xmlns:p14="http://schemas.microsoft.com/office/powerpoint/2010/main" val="1486952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FEDE132D-7141-4B51-A92C-4A04D1D60444}"/>
              </a:ext>
            </a:extLst>
          </p:cNvPr>
          <p:cNvPicPr>
            <a:picLocks noChangeAspect="1"/>
          </p:cNvPicPr>
          <p:nvPr/>
        </p:nvPicPr>
        <p:blipFill>
          <a:blip r:embed="rId2"/>
          <a:stretch>
            <a:fillRect/>
          </a:stretch>
        </p:blipFill>
        <p:spPr>
          <a:xfrm>
            <a:off x="1230440" y="643467"/>
            <a:ext cx="9731120" cy="5571065"/>
          </a:xfrm>
          <a:prstGeom prst="rect">
            <a:avLst/>
          </a:prstGeom>
          <a:ln>
            <a:noFill/>
          </a:ln>
        </p:spPr>
      </p:pic>
      <p:sp>
        <p:nvSpPr>
          <p:cNvPr id="31"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3509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C5734-5B00-4209-96C4-68C67B3463E3}"/>
              </a:ext>
            </a:extLst>
          </p:cNvPr>
          <p:cNvSpPr>
            <a:spLocks noGrp="1"/>
          </p:cNvSpPr>
          <p:nvPr>
            <p:ph type="title"/>
          </p:nvPr>
        </p:nvSpPr>
        <p:spPr>
          <a:xfrm>
            <a:off x="838200" y="146050"/>
            <a:ext cx="10515600" cy="1025525"/>
          </a:xfrm>
        </p:spPr>
        <p:txBody>
          <a:bodyPr/>
          <a:lstStyle/>
          <a:p>
            <a:pPr algn="ctr"/>
            <a:r>
              <a:rPr lang="en-US" altLang="en-KE" dirty="0"/>
              <a:t>Outline of the course</a:t>
            </a:r>
            <a:endParaRPr lang="en-KE" dirty="0"/>
          </a:p>
        </p:txBody>
      </p:sp>
      <p:sp>
        <p:nvSpPr>
          <p:cNvPr id="3" name="Content Placeholder 2">
            <a:extLst>
              <a:ext uri="{FF2B5EF4-FFF2-40B4-BE49-F238E27FC236}">
                <a16:creationId xmlns:a16="http://schemas.microsoft.com/office/drawing/2014/main" id="{F1275C4E-CBD4-4414-97AF-EE323B05CE1B}"/>
              </a:ext>
            </a:extLst>
          </p:cNvPr>
          <p:cNvSpPr>
            <a:spLocks noGrp="1"/>
          </p:cNvSpPr>
          <p:nvPr>
            <p:ph idx="1"/>
          </p:nvPr>
        </p:nvSpPr>
        <p:spPr/>
        <p:txBody>
          <a:bodyPr/>
          <a:lstStyle/>
          <a:p>
            <a:pPr eaLnBrk="1" fontAlgn="auto" hangingPunct="1">
              <a:lnSpc>
                <a:spcPct val="90000"/>
              </a:lnSpc>
              <a:spcAft>
                <a:spcPts val="0"/>
              </a:spcAft>
              <a:defRPr/>
            </a:pPr>
            <a:r>
              <a:rPr lang="en-US" sz="2800" dirty="0"/>
              <a:t>Each day has a theme </a:t>
            </a:r>
          </a:p>
          <a:p>
            <a:pPr eaLnBrk="1" fontAlgn="auto" hangingPunct="1">
              <a:lnSpc>
                <a:spcPct val="90000"/>
              </a:lnSpc>
              <a:spcAft>
                <a:spcPts val="0"/>
              </a:spcAft>
              <a:defRPr/>
            </a:pPr>
            <a:r>
              <a:rPr lang="en-US" sz="2800" dirty="0"/>
              <a:t>Short presentations </a:t>
            </a:r>
          </a:p>
          <a:p>
            <a:pPr lvl="1" eaLnBrk="1" fontAlgn="auto" hangingPunct="1">
              <a:lnSpc>
                <a:spcPct val="90000"/>
              </a:lnSpc>
              <a:spcAft>
                <a:spcPts val="0"/>
              </a:spcAft>
              <a:defRPr/>
            </a:pPr>
            <a:r>
              <a:rPr lang="en-US" sz="2400" dirty="0"/>
              <a:t>(usually 30 but no more than 1 hour)</a:t>
            </a:r>
          </a:p>
          <a:p>
            <a:pPr lvl="1" eaLnBrk="1" fontAlgn="auto" hangingPunct="1">
              <a:lnSpc>
                <a:spcPct val="90000"/>
              </a:lnSpc>
              <a:spcAft>
                <a:spcPts val="0"/>
              </a:spcAft>
              <a:defRPr/>
            </a:pPr>
            <a:r>
              <a:rPr lang="en-US" sz="2400" dirty="0">
                <a:solidFill>
                  <a:schemeClr val="accent5"/>
                </a:solidFill>
              </a:rPr>
              <a:t>given the compressed nature of the presentations note questions for practical and review sessions</a:t>
            </a:r>
          </a:p>
          <a:p>
            <a:pPr lvl="1" eaLnBrk="1" fontAlgn="auto" hangingPunct="1">
              <a:lnSpc>
                <a:spcPct val="90000"/>
              </a:lnSpc>
              <a:spcAft>
                <a:spcPts val="0"/>
              </a:spcAft>
              <a:defRPr/>
            </a:pPr>
            <a:r>
              <a:rPr lang="en-US" sz="2400" dirty="0"/>
              <a:t>notes in folder are more comprehensive explanations of presentations</a:t>
            </a:r>
          </a:p>
          <a:p>
            <a:pPr eaLnBrk="1" fontAlgn="auto" hangingPunct="1">
              <a:lnSpc>
                <a:spcPct val="90000"/>
              </a:lnSpc>
              <a:spcAft>
                <a:spcPts val="0"/>
              </a:spcAft>
              <a:defRPr/>
            </a:pPr>
            <a:r>
              <a:rPr lang="en-US" sz="2800" dirty="0"/>
              <a:t>Practical sessions </a:t>
            </a:r>
          </a:p>
          <a:p>
            <a:pPr eaLnBrk="1" fontAlgn="auto" hangingPunct="1">
              <a:lnSpc>
                <a:spcPct val="90000"/>
              </a:lnSpc>
              <a:spcAft>
                <a:spcPts val="0"/>
              </a:spcAft>
              <a:defRPr/>
            </a:pPr>
            <a:r>
              <a:rPr lang="en-US" sz="2800" dirty="0"/>
              <a:t>Reviews to sum up and consolidate main themes</a:t>
            </a:r>
          </a:p>
          <a:p>
            <a:endParaRPr lang="en-KE" dirty="0"/>
          </a:p>
        </p:txBody>
      </p:sp>
    </p:spTree>
    <p:extLst>
      <p:ext uri="{BB962C8B-B14F-4D97-AF65-F5344CB8AC3E}">
        <p14:creationId xmlns:p14="http://schemas.microsoft.com/office/powerpoint/2010/main" val="2414562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A10D8C77-DB78-4D4A-B9ED-62EF256721DA}"/>
              </a:ext>
            </a:extLst>
          </p:cNvPr>
          <p:cNvPicPr>
            <a:picLocks noChangeAspect="1"/>
          </p:cNvPicPr>
          <p:nvPr/>
        </p:nvPicPr>
        <p:blipFill>
          <a:blip r:embed="rId2"/>
          <a:stretch>
            <a:fillRect/>
          </a:stretch>
        </p:blipFill>
        <p:spPr>
          <a:xfrm>
            <a:off x="1491814" y="643467"/>
            <a:ext cx="920837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4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342F48-4C95-49D1-B43D-B623BDCA5C34}"/>
              </a:ext>
            </a:extLst>
          </p:cNvPr>
          <p:cNvPicPr>
            <a:picLocks noChangeAspect="1"/>
          </p:cNvPicPr>
          <p:nvPr/>
        </p:nvPicPr>
        <p:blipFill>
          <a:blip r:embed="rId2"/>
          <a:stretch>
            <a:fillRect/>
          </a:stretch>
        </p:blipFill>
        <p:spPr>
          <a:xfrm>
            <a:off x="1798821" y="115484"/>
            <a:ext cx="8781072" cy="6472693"/>
          </a:xfrm>
          <a:prstGeom prst="rect">
            <a:avLst/>
          </a:prstGeom>
        </p:spPr>
      </p:pic>
    </p:spTree>
    <p:extLst>
      <p:ext uri="{BB962C8B-B14F-4D97-AF65-F5344CB8AC3E}">
        <p14:creationId xmlns:p14="http://schemas.microsoft.com/office/powerpoint/2010/main" val="3796736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B85B1C-C218-4E41-A9B4-17662F8DDBC7}"/>
              </a:ext>
            </a:extLst>
          </p:cNvPr>
          <p:cNvPicPr>
            <a:picLocks noChangeAspect="1"/>
          </p:cNvPicPr>
          <p:nvPr/>
        </p:nvPicPr>
        <p:blipFill>
          <a:blip r:embed="rId2"/>
          <a:stretch>
            <a:fillRect/>
          </a:stretch>
        </p:blipFill>
        <p:spPr>
          <a:xfrm>
            <a:off x="0" y="281809"/>
            <a:ext cx="12192000" cy="6294381"/>
          </a:xfrm>
          <a:prstGeom prst="rect">
            <a:avLst/>
          </a:prstGeom>
        </p:spPr>
      </p:pic>
    </p:spTree>
    <p:extLst>
      <p:ext uri="{BB962C8B-B14F-4D97-AF65-F5344CB8AC3E}">
        <p14:creationId xmlns:p14="http://schemas.microsoft.com/office/powerpoint/2010/main" val="1305930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D3B9-1198-438F-8C3E-0B6AD31C093E}"/>
              </a:ext>
            </a:extLst>
          </p:cNvPr>
          <p:cNvSpPr>
            <a:spLocks noGrp="1"/>
          </p:cNvSpPr>
          <p:nvPr>
            <p:ph type="title"/>
          </p:nvPr>
        </p:nvSpPr>
        <p:spPr>
          <a:xfrm>
            <a:off x="838200" y="143899"/>
            <a:ext cx="10515600" cy="785249"/>
          </a:xfrm>
        </p:spPr>
        <p:txBody>
          <a:bodyPr/>
          <a:lstStyle/>
          <a:p>
            <a:pPr algn="ctr"/>
            <a:r>
              <a:rPr lang="en-GB" b="1" dirty="0"/>
              <a:t>Case-control studies </a:t>
            </a:r>
            <a:endParaRPr lang="en-GB" dirty="0"/>
          </a:p>
        </p:txBody>
      </p:sp>
      <p:sp>
        <p:nvSpPr>
          <p:cNvPr id="3" name="Content Placeholder 2">
            <a:extLst>
              <a:ext uri="{FF2B5EF4-FFF2-40B4-BE49-F238E27FC236}">
                <a16:creationId xmlns:a16="http://schemas.microsoft.com/office/drawing/2014/main" id="{4D6FFED4-E7C2-44CF-8CC7-F0E3E1B20FE1}"/>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144A67B9-32BB-480B-A6FC-7B2585A53C93}"/>
              </a:ext>
            </a:extLst>
          </p:cNvPr>
          <p:cNvPicPr>
            <a:picLocks noChangeAspect="1"/>
          </p:cNvPicPr>
          <p:nvPr/>
        </p:nvPicPr>
        <p:blipFill>
          <a:blip r:embed="rId2"/>
          <a:stretch>
            <a:fillRect/>
          </a:stretch>
        </p:blipFill>
        <p:spPr>
          <a:xfrm>
            <a:off x="752006" y="929148"/>
            <a:ext cx="10687987" cy="5616040"/>
          </a:xfrm>
          <a:prstGeom prst="rect">
            <a:avLst/>
          </a:prstGeom>
        </p:spPr>
      </p:pic>
    </p:spTree>
    <p:extLst>
      <p:ext uri="{BB962C8B-B14F-4D97-AF65-F5344CB8AC3E}">
        <p14:creationId xmlns:p14="http://schemas.microsoft.com/office/powerpoint/2010/main" val="898608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A1BB810-3CA7-4B88-9099-B8D66D5C2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79" y="88796"/>
            <a:ext cx="10998017" cy="666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6465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2D865-F616-4545-ADF2-4F2F8DB9989E}"/>
              </a:ext>
            </a:extLst>
          </p:cNvPr>
          <p:cNvSpPr>
            <a:spLocks noGrp="1"/>
          </p:cNvSpPr>
          <p:nvPr>
            <p:ph type="title"/>
          </p:nvPr>
        </p:nvSpPr>
        <p:spPr>
          <a:xfrm>
            <a:off x="838200" y="92281"/>
            <a:ext cx="10515600" cy="836868"/>
          </a:xfrm>
        </p:spPr>
        <p:txBody>
          <a:bodyPr/>
          <a:lstStyle/>
          <a:p>
            <a:pPr algn="ctr"/>
            <a:r>
              <a:rPr lang="en-GB" dirty="0"/>
              <a:t>Cohort study </a:t>
            </a:r>
          </a:p>
        </p:txBody>
      </p:sp>
      <p:sp>
        <p:nvSpPr>
          <p:cNvPr id="3" name="Content Placeholder 2">
            <a:extLst>
              <a:ext uri="{FF2B5EF4-FFF2-40B4-BE49-F238E27FC236}">
                <a16:creationId xmlns:a16="http://schemas.microsoft.com/office/drawing/2014/main" id="{694E56CF-D4B4-4472-A758-E3D326349946}"/>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8C20622C-4F7A-4CD1-B4C3-B016EE066FC4}"/>
              </a:ext>
            </a:extLst>
          </p:cNvPr>
          <p:cNvPicPr>
            <a:picLocks noChangeAspect="1"/>
          </p:cNvPicPr>
          <p:nvPr/>
        </p:nvPicPr>
        <p:blipFill>
          <a:blip r:embed="rId2"/>
          <a:stretch>
            <a:fillRect/>
          </a:stretch>
        </p:blipFill>
        <p:spPr>
          <a:xfrm>
            <a:off x="294806" y="989110"/>
            <a:ext cx="11602387" cy="5671477"/>
          </a:xfrm>
          <a:prstGeom prst="rect">
            <a:avLst/>
          </a:prstGeom>
        </p:spPr>
      </p:pic>
    </p:spTree>
    <p:extLst>
      <p:ext uri="{BB962C8B-B14F-4D97-AF65-F5344CB8AC3E}">
        <p14:creationId xmlns:p14="http://schemas.microsoft.com/office/powerpoint/2010/main" val="2208103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4AEE32EE-7C84-4267-975B-55A62F1F666D}"/>
              </a:ext>
            </a:extLst>
          </p:cNvPr>
          <p:cNvPicPr>
            <a:picLocks noChangeAspect="1"/>
          </p:cNvPicPr>
          <p:nvPr/>
        </p:nvPicPr>
        <p:blipFill>
          <a:blip r:embed="rId2"/>
          <a:stretch>
            <a:fillRect/>
          </a:stretch>
        </p:blipFill>
        <p:spPr>
          <a:xfrm>
            <a:off x="1709335" y="643467"/>
            <a:ext cx="8773330" cy="5571065"/>
          </a:xfrm>
          <a:prstGeom prst="rect">
            <a:avLst/>
          </a:prstGeom>
          <a:ln>
            <a:noFill/>
          </a:ln>
        </p:spPr>
      </p:pic>
      <p:sp>
        <p:nvSpPr>
          <p:cNvPr id="49"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228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8" name="Freeform: Shape 2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83AEE273-B88C-429F-81D3-04FAFD82D5D2}"/>
              </a:ext>
            </a:extLst>
          </p:cNvPr>
          <p:cNvPicPr>
            <a:picLocks noChangeAspect="1"/>
          </p:cNvPicPr>
          <p:nvPr/>
        </p:nvPicPr>
        <p:blipFill>
          <a:blip r:embed="rId2"/>
          <a:stretch>
            <a:fillRect/>
          </a:stretch>
        </p:blipFill>
        <p:spPr>
          <a:xfrm>
            <a:off x="1121835" y="643467"/>
            <a:ext cx="9948329" cy="5571065"/>
          </a:xfrm>
          <a:prstGeom prst="rect">
            <a:avLst/>
          </a:prstGeom>
          <a:ln>
            <a:noFill/>
          </a:ln>
        </p:spPr>
      </p:pic>
    </p:spTree>
    <p:extLst>
      <p:ext uri="{BB962C8B-B14F-4D97-AF65-F5344CB8AC3E}">
        <p14:creationId xmlns:p14="http://schemas.microsoft.com/office/powerpoint/2010/main" val="1683307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C31F-7C13-4898-9602-9A83DE487A6A}"/>
              </a:ext>
            </a:extLst>
          </p:cNvPr>
          <p:cNvSpPr>
            <a:spLocks noGrp="1"/>
          </p:cNvSpPr>
          <p:nvPr>
            <p:ph type="title"/>
          </p:nvPr>
        </p:nvSpPr>
        <p:spPr>
          <a:xfrm>
            <a:off x="771833" y="58994"/>
            <a:ext cx="10515600" cy="966019"/>
          </a:xfrm>
        </p:spPr>
        <p:txBody>
          <a:bodyPr/>
          <a:lstStyle/>
          <a:p>
            <a:pPr algn="ctr"/>
            <a:r>
              <a:rPr lang="en-GB" b="1" dirty="0"/>
              <a:t>Randomized Clinical Trial</a:t>
            </a:r>
            <a:endParaRPr lang="en-GB" dirty="0"/>
          </a:p>
        </p:txBody>
      </p:sp>
      <p:sp>
        <p:nvSpPr>
          <p:cNvPr id="3" name="Content Placeholder 2">
            <a:extLst>
              <a:ext uri="{FF2B5EF4-FFF2-40B4-BE49-F238E27FC236}">
                <a16:creationId xmlns:a16="http://schemas.microsoft.com/office/drawing/2014/main" id="{1DCF9C35-FA48-4605-A675-E92672558BD5}"/>
              </a:ext>
            </a:extLst>
          </p:cNvPr>
          <p:cNvSpPr>
            <a:spLocks noGrp="1"/>
          </p:cNvSpPr>
          <p:nvPr>
            <p:ph idx="1"/>
          </p:nvPr>
        </p:nvSpPr>
        <p:spPr/>
        <p:txBody>
          <a:bodyPr/>
          <a:lstStyle/>
          <a:p>
            <a:endParaRPr lang="en-GB" dirty="0"/>
          </a:p>
        </p:txBody>
      </p:sp>
      <p:pic>
        <p:nvPicPr>
          <p:cNvPr id="4" name="Picture 3">
            <a:extLst>
              <a:ext uri="{FF2B5EF4-FFF2-40B4-BE49-F238E27FC236}">
                <a16:creationId xmlns:a16="http://schemas.microsoft.com/office/drawing/2014/main" id="{683D40E7-1815-4641-AD47-E0E89AA8AAE4}"/>
              </a:ext>
            </a:extLst>
          </p:cNvPr>
          <p:cNvPicPr>
            <a:picLocks noChangeAspect="1"/>
          </p:cNvPicPr>
          <p:nvPr/>
        </p:nvPicPr>
        <p:blipFill>
          <a:blip r:embed="rId2"/>
          <a:stretch>
            <a:fillRect/>
          </a:stretch>
        </p:blipFill>
        <p:spPr>
          <a:xfrm>
            <a:off x="164892" y="968538"/>
            <a:ext cx="11969646" cy="5889462"/>
          </a:xfrm>
          <a:prstGeom prst="rect">
            <a:avLst/>
          </a:prstGeom>
        </p:spPr>
      </p:pic>
    </p:spTree>
    <p:extLst>
      <p:ext uri="{BB962C8B-B14F-4D97-AF65-F5344CB8AC3E}">
        <p14:creationId xmlns:p14="http://schemas.microsoft.com/office/powerpoint/2010/main" val="1717193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13025D5B-ABA6-4CD3-8CB1-22279C3D6E20}"/>
              </a:ext>
            </a:extLst>
          </p:cNvPr>
          <p:cNvPicPr>
            <a:picLocks noChangeAspect="1"/>
          </p:cNvPicPr>
          <p:nvPr/>
        </p:nvPicPr>
        <p:blipFill>
          <a:blip r:embed="rId2"/>
          <a:stretch>
            <a:fillRect/>
          </a:stretch>
        </p:blipFill>
        <p:spPr>
          <a:xfrm>
            <a:off x="2789730" y="643467"/>
            <a:ext cx="661254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4111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1BC1-62A2-4AAC-9281-4322B216F442}"/>
              </a:ext>
            </a:extLst>
          </p:cNvPr>
          <p:cNvSpPr>
            <a:spLocks noGrp="1"/>
          </p:cNvSpPr>
          <p:nvPr>
            <p:ph type="title"/>
          </p:nvPr>
        </p:nvSpPr>
        <p:spPr>
          <a:xfrm>
            <a:off x="838200" y="155576"/>
            <a:ext cx="10515600" cy="1035050"/>
          </a:xfrm>
        </p:spPr>
        <p:txBody>
          <a:bodyPr/>
          <a:lstStyle/>
          <a:p>
            <a:pPr algn="ctr"/>
            <a:r>
              <a:rPr lang="en-GB" altLang="en-KE" dirty="0"/>
              <a:t>Aims of course</a:t>
            </a:r>
            <a:endParaRPr lang="en-KE" dirty="0"/>
          </a:p>
        </p:txBody>
      </p:sp>
      <p:sp>
        <p:nvSpPr>
          <p:cNvPr id="3" name="Content Placeholder 2">
            <a:extLst>
              <a:ext uri="{FF2B5EF4-FFF2-40B4-BE49-F238E27FC236}">
                <a16:creationId xmlns:a16="http://schemas.microsoft.com/office/drawing/2014/main" id="{0FF145A0-14FB-4F5F-9B8C-EC702CF6AA65}"/>
              </a:ext>
            </a:extLst>
          </p:cNvPr>
          <p:cNvSpPr>
            <a:spLocks noGrp="1"/>
          </p:cNvSpPr>
          <p:nvPr>
            <p:ph idx="1"/>
          </p:nvPr>
        </p:nvSpPr>
        <p:spPr/>
        <p:txBody>
          <a:bodyPr/>
          <a:lstStyle/>
          <a:p>
            <a:pPr eaLnBrk="1" hangingPunct="1">
              <a:lnSpc>
                <a:spcPct val="90000"/>
              </a:lnSpc>
            </a:pPr>
            <a:r>
              <a:rPr lang="en-GB" altLang="en-KE" dirty="0"/>
              <a:t>Enable researchers to better apply statistical techniques</a:t>
            </a:r>
          </a:p>
          <a:p>
            <a:pPr eaLnBrk="1" hangingPunct="1">
              <a:lnSpc>
                <a:spcPct val="90000"/>
              </a:lnSpc>
            </a:pPr>
            <a:r>
              <a:rPr lang="en-GB" altLang="en-KE" dirty="0"/>
              <a:t>Introduce statistical concepts dealing with descriptive statistics, comparisons and statistical modelling</a:t>
            </a:r>
          </a:p>
          <a:p>
            <a:pPr eaLnBrk="1" hangingPunct="1">
              <a:lnSpc>
                <a:spcPct val="90000"/>
              </a:lnSpc>
            </a:pPr>
            <a:r>
              <a:rPr lang="en-GB" altLang="en-KE" dirty="0"/>
              <a:t>Introduce and extend participants knowledge of and expertise with the R programming to do statistical analyses</a:t>
            </a:r>
          </a:p>
          <a:p>
            <a:endParaRPr lang="en-KE" dirty="0"/>
          </a:p>
        </p:txBody>
      </p:sp>
    </p:spTree>
    <p:extLst>
      <p:ext uri="{BB962C8B-B14F-4D97-AF65-F5344CB8AC3E}">
        <p14:creationId xmlns:p14="http://schemas.microsoft.com/office/powerpoint/2010/main" val="2424123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33A87C39-0171-4E26-890C-7D596B1E509D}"/>
              </a:ext>
            </a:extLst>
          </p:cNvPr>
          <p:cNvPicPr>
            <a:picLocks noChangeAspect="1"/>
          </p:cNvPicPr>
          <p:nvPr/>
        </p:nvPicPr>
        <p:blipFill>
          <a:blip r:embed="rId2"/>
          <a:stretch>
            <a:fillRect/>
          </a:stretch>
        </p:blipFill>
        <p:spPr>
          <a:xfrm>
            <a:off x="2624932" y="643467"/>
            <a:ext cx="6942136" cy="5571065"/>
          </a:xfrm>
          <a:prstGeom prst="rect">
            <a:avLst/>
          </a:prstGeom>
          <a:ln>
            <a:noFill/>
          </a:ln>
        </p:spPr>
      </p:pic>
    </p:spTree>
    <p:extLst>
      <p:ext uri="{BB962C8B-B14F-4D97-AF65-F5344CB8AC3E}">
        <p14:creationId xmlns:p14="http://schemas.microsoft.com/office/powerpoint/2010/main" val="152923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BB22E0A-E086-4118-9442-19C81FD06836}"/>
              </a:ext>
            </a:extLst>
          </p:cNvPr>
          <p:cNvSpPr>
            <a:spLocks noChangeArrowheads="1"/>
          </p:cNvSpPr>
          <p:nvPr/>
        </p:nvSpPr>
        <p:spPr bwMode="auto">
          <a:xfrm>
            <a:off x="3105150" y="609600"/>
            <a:ext cx="3965830"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KE" sz="3600" b="1" dirty="0">
                <a:solidFill>
                  <a:srgbClr val="000000"/>
                </a:solidFill>
              </a:rPr>
              <a:t>Descriptive Studies</a:t>
            </a:r>
          </a:p>
        </p:txBody>
      </p:sp>
      <p:sp>
        <p:nvSpPr>
          <p:cNvPr id="19459" name="Rectangle 3">
            <a:extLst>
              <a:ext uri="{FF2B5EF4-FFF2-40B4-BE49-F238E27FC236}">
                <a16:creationId xmlns:a16="http://schemas.microsoft.com/office/drawing/2014/main" id="{FE3F0FDA-0F05-4522-986F-7E8646FC7C76}"/>
              </a:ext>
            </a:extLst>
          </p:cNvPr>
          <p:cNvSpPr>
            <a:spLocks noChangeArrowheads="1"/>
          </p:cNvSpPr>
          <p:nvPr/>
        </p:nvSpPr>
        <p:spPr bwMode="auto">
          <a:xfrm>
            <a:off x="2990851" y="2438401"/>
            <a:ext cx="42068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KE" sz="3600" b="1" dirty="0">
                <a:solidFill>
                  <a:srgbClr val="000000"/>
                </a:solidFill>
              </a:rPr>
              <a:t>Case-control Studies</a:t>
            </a:r>
          </a:p>
        </p:txBody>
      </p:sp>
      <p:sp>
        <p:nvSpPr>
          <p:cNvPr id="19460" name="Rectangle 4">
            <a:extLst>
              <a:ext uri="{FF2B5EF4-FFF2-40B4-BE49-F238E27FC236}">
                <a16:creationId xmlns:a16="http://schemas.microsoft.com/office/drawing/2014/main" id="{8DEEC2FD-1FF3-4706-B76A-CAF5D02818F1}"/>
              </a:ext>
            </a:extLst>
          </p:cNvPr>
          <p:cNvSpPr>
            <a:spLocks noChangeArrowheads="1"/>
          </p:cNvSpPr>
          <p:nvPr/>
        </p:nvSpPr>
        <p:spPr bwMode="auto">
          <a:xfrm>
            <a:off x="3524251" y="4419600"/>
            <a:ext cx="3145093"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KE" sz="3600" b="1" dirty="0">
                <a:solidFill>
                  <a:srgbClr val="000000"/>
                </a:solidFill>
              </a:rPr>
              <a:t>Cohort Studies</a:t>
            </a:r>
          </a:p>
        </p:txBody>
      </p:sp>
      <p:sp>
        <p:nvSpPr>
          <p:cNvPr id="19461" name="AutoShape 5">
            <a:extLst>
              <a:ext uri="{FF2B5EF4-FFF2-40B4-BE49-F238E27FC236}">
                <a16:creationId xmlns:a16="http://schemas.microsoft.com/office/drawing/2014/main" id="{61CE3326-E37E-47B1-A1EF-C44113BCFD9C}"/>
              </a:ext>
            </a:extLst>
          </p:cNvPr>
          <p:cNvSpPr>
            <a:spLocks noChangeArrowheads="1"/>
          </p:cNvSpPr>
          <p:nvPr/>
        </p:nvSpPr>
        <p:spPr bwMode="auto">
          <a:xfrm rot="16200000" flipH="1">
            <a:off x="4567238" y="1714500"/>
            <a:ext cx="901700" cy="520700"/>
          </a:xfrm>
          <a:prstGeom prst="rightArrow">
            <a:avLst>
              <a:gd name="adj1" fmla="val 50000"/>
              <a:gd name="adj2" fmla="val 86593"/>
            </a:avLst>
          </a:prstGeom>
          <a:solidFill>
            <a:schemeClr val="accent1"/>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KE" altLang="en-KE"/>
          </a:p>
        </p:txBody>
      </p:sp>
      <p:sp>
        <p:nvSpPr>
          <p:cNvPr id="19462" name="AutoShape 6">
            <a:extLst>
              <a:ext uri="{FF2B5EF4-FFF2-40B4-BE49-F238E27FC236}">
                <a16:creationId xmlns:a16="http://schemas.microsoft.com/office/drawing/2014/main" id="{CC52D8BD-4F50-44DF-8F2C-E3D57BFBC42F}"/>
              </a:ext>
            </a:extLst>
          </p:cNvPr>
          <p:cNvSpPr>
            <a:spLocks noChangeArrowheads="1"/>
          </p:cNvSpPr>
          <p:nvPr/>
        </p:nvSpPr>
        <p:spPr bwMode="auto">
          <a:xfrm rot="16200000" flipH="1">
            <a:off x="4567238" y="3543300"/>
            <a:ext cx="901700" cy="520700"/>
          </a:xfrm>
          <a:prstGeom prst="rightArrow">
            <a:avLst>
              <a:gd name="adj1" fmla="val 50000"/>
              <a:gd name="adj2" fmla="val 86593"/>
            </a:avLst>
          </a:prstGeom>
          <a:solidFill>
            <a:schemeClr val="accent1"/>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KE" altLang="en-KE"/>
          </a:p>
        </p:txBody>
      </p:sp>
      <p:sp>
        <p:nvSpPr>
          <p:cNvPr id="19463" name="Rectangle 7">
            <a:extLst>
              <a:ext uri="{FF2B5EF4-FFF2-40B4-BE49-F238E27FC236}">
                <a16:creationId xmlns:a16="http://schemas.microsoft.com/office/drawing/2014/main" id="{ACDA964A-209B-4AD8-8A43-BCE67A272F80}"/>
              </a:ext>
            </a:extLst>
          </p:cNvPr>
          <p:cNvSpPr>
            <a:spLocks noChangeArrowheads="1"/>
          </p:cNvSpPr>
          <p:nvPr/>
        </p:nvSpPr>
        <p:spPr bwMode="auto">
          <a:xfrm>
            <a:off x="7926389" y="457201"/>
            <a:ext cx="2029403" cy="107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KE" sz="3200" dirty="0">
                <a:solidFill>
                  <a:schemeClr val="tx2"/>
                </a:solidFill>
              </a:rPr>
              <a:t>  </a:t>
            </a:r>
            <a:r>
              <a:rPr lang="en-US" altLang="en-KE" sz="3200" b="1" dirty="0">
                <a:solidFill>
                  <a:srgbClr val="000000"/>
                </a:solidFill>
              </a:rPr>
              <a:t>Develop </a:t>
            </a:r>
          </a:p>
          <a:p>
            <a:r>
              <a:rPr lang="en-US" altLang="en-KE" sz="3200" b="1" dirty="0">
                <a:solidFill>
                  <a:srgbClr val="000000"/>
                </a:solidFill>
              </a:rPr>
              <a:t>hypothesis</a:t>
            </a:r>
          </a:p>
        </p:txBody>
      </p:sp>
      <p:sp>
        <p:nvSpPr>
          <p:cNvPr id="19464" name="Rectangle 8">
            <a:extLst>
              <a:ext uri="{FF2B5EF4-FFF2-40B4-BE49-F238E27FC236}">
                <a16:creationId xmlns:a16="http://schemas.microsoft.com/office/drawing/2014/main" id="{7B21CE38-94B5-4F30-AA88-F7BB51CA93D3}"/>
              </a:ext>
            </a:extLst>
          </p:cNvPr>
          <p:cNvSpPr>
            <a:spLocks noChangeArrowheads="1"/>
          </p:cNvSpPr>
          <p:nvPr/>
        </p:nvSpPr>
        <p:spPr bwMode="auto">
          <a:xfrm>
            <a:off x="7522270" y="2057400"/>
            <a:ext cx="2732287" cy="1567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KE" sz="3200" b="1" dirty="0">
                <a:solidFill>
                  <a:srgbClr val="000000"/>
                </a:solidFill>
              </a:rPr>
              <a:t>Investigate it’s</a:t>
            </a:r>
          </a:p>
          <a:p>
            <a:pPr algn="ctr"/>
            <a:r>
              <a:rPr lang="en-US" altLang="en-KE" sz="3200" b="1" dirty="0">
                <a:solidFill>
                  <a:srgbClr val="000000"/>
                </a:solidFill>
              </a:rPr>
              <a:t>relationship to</a:t>
            </a:r>
          </a:p>
          <a:p>
            <a:pPr algn="ctr"/>
            <a:r>
              <a:rPr lang="en-US" altLang="en-KE" sz="3200" b="1" dirty="0">
                <a:solidFill>
                  <a:srgbClr val="000000"/>
                </a:solidFill>
              </a:rPr>
              <a:t> outcomes</a:t>
            </a:r>
          </a:p>
        </p:txBody>
      </p:sp>
      <p:sp>
        <p:nvSpPr>
          <p:cNvPr id="19465" name="Rectangle 9">
            <a:extLst>
              <a:ext uri="{FF2B5EF4-FFF2-40B4-BE49-F238E27FC236}">
                <a16:creationId xmlns:a16="http://schemas.microsoft.com/office/drawing/2014/main" id="{E10A954D-7BE8-4A2B-8468-17BCC7D3340E}"/>
              </a:ext>
            </a:extLst>
          </p:cNvPr>
          <p:cNvSpPr>
            <a:spLocks noChangeArrowheads="1"/>
          </p:cNvSpPr>
          <p:nvPr/>
        </p:nvSpPr>
        <p:spPr bwMode="auto">
          <a:xfrm>
            <a:off x="7086601" y="4191001"/>
            <a:ext cx="3562643" cy="107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KE" sz="3200" b="1" dirty="0">
                <a:solidFill>
                  <a:srgbClr val="000000"/>
                </a:solidFill>
              </a:rPr>
              <a:t>Define it’s meaning</a:t>
            </a:r>
          </a:p>
          <a:p>
            <a:r>
              <a:rPr lang="en-US" altLang="en-KE" sz="3200" b="1" dirty="0">
                <a:solidFill>
                  <a:srgbClr val="000000"/>
                </a:solidFill>
              </a:rPr>
              <a:t>  with exposures</a:t>
            </a:r>
            <a:endParaRPr lang="en-US" altLang="en-KE" sz="3200" dirty="0">
              <a:solidFill>
                <a:srgbClr val="000000"/>
              </a:solidFill>
            </a:endParaRPr>
          </a:p>
        </p:txBody>
      </p:sp>
      <p:sp>
        <p:nvSpPr>
          <p:cNvPr id="19466" name="Text Box 10">
            <a:extLst>
              <a:ext uri="{FF2B5EF4-FFF2-40B4-BE49-F238E27FC236}">
                <a16:creationId xmlns:a16="http://schemas.microsoft.com/office/drawing/2014/main" id="{B235584E-0BCA-4E03-8EC2-FF988378D1FD}"/>
              </a:ext>
            </a:extLst>
          </p:cNvPr>
          <p:cNvSpPr txBox="1">
            <a:spLocks noChangeArrowheads="1"/>
          </p:cNvSpPr>
          <p:nvPr/>
        </p:nvSpPr>
        <p:spPr bwMode="auto">
          <a:xfrm>
            <a:off x="3448050" y="5988050"/>
            <a:ext cx="2838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KE" sz="3600" b="1" dirty="0">
                <a:solidFill>
                  <a:srgbClr val="000000"/>
                </a:solidFill>
              </a:rPr>
              <a:t>Clinical trials</a:t>
            </a:r>
          </a:p>
        </p:txBody>
      </p:sp>
      <p:sp>
        <p:nvSpPr>
          <p:cNvPr id="19467" name="AutoShape 11">
            <a:extLst>
              <a:ext uri="{FF2B5EF4-FFF2-40B4-BE49-F238E27FC236}">
                <a16:creationId xmlns:a16="http://schemas.microsoft.com/office/drawing/2014/main" id="{8F1A8F3B-8AD0-4752-ABFF-3762D9E83B6F}"/>
              </a:ext>
            </a:extLst>
          </p:cNvPr>
          <p:cNvSpPr>
            <a:spLocks noChangeArrowheads="1"/>
          </p:cNvSpPr>
          <p:nvPr/>
        </p:nvSpPr>
        <p:spPr bwMode="auto">
          <a:xfrm rot="16200000" flipH="1">
            <a:off x="4552950" y="5308600"/>
            <a:ext cx="901700" cy="520700"/>
          </a:xfrm>
          <a:prstGeom prst="rightArrow">
            <a:avLst>
              <a:gd name="adj1" fmla="val 50000"/>
              <a:gd name="adj2" fmla="val 86593"/>
            </a:avLst>
          </a:prstGeom>
          <a:solidFill>
            <a:schemeClr val="accent1"/>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KE" altLang="en-KE"/>
          </a:p>
        </p:txBody>
      </p:sp>
      <p:sp>
        <p:nvSpPr>
          <p:cNvPr id="19468" name="Rectangle 12">
            <a:extLst>
              <a:ext uri="{FF2B5EF4-FFF2-40B4-BE49-F238E27FC236}">
                <a16:creationId xmlns:a16="http://schemas.microsoft.com/office/drawing/2014/main" id="{C5712A11-E49D-4735-B9F5-EE467B772BB7}"/>
              </a:ext>
            </a:extLst>
          </p:cNvPr>
          <p:cNvSpPr>
            <a:spLocks noChangeArrowheads="1"/>
          </p:cNvSpPr>
          <p:nvPr/>
        </p:nvSpPr>
        <p:spPr bwMode="auto">
          <a:xfrm>
            <a:off x="7442930" y="5638801"/>
            <a:ext cx="2803654" cy="107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KE" sz="3200" b="1" dirty="0">
                <a:solidFill>
                  <a:srgbClr val="000000"/>
                </a:solidFill>
              </a:rPr>
              <a:t>Test link </a:t>
            </a:r>
          </a:p>
          <a:p>
            <a:pPr algn="ctr"/>
            <a:r>
              <a:rPr lang="en-US" altLang="en-KE" sz="3200" b="1" dirty="0">
                <a:solidFill>
                  <a:srgbClr val="000000"/>
                </a:solidFill>
              </a:rPr>
              <a:t>experimentally</a:t>
            </a:r>
            <a:endParaRPr lang="en-US" altLang="en-KE" sz="3200" dirty="0">
              <a:solidFill>
                <a:srgbClr val="000000"/>
              </a:solidFill>
            </a:endParaRPr>
          </a:p>
        </p:txBody>
      </p:sp>
      <p:sp>
        <p:nvSpPr>
          <p:cNvPr id="19469" name="Text Box 13">
            <a:extLst>
              <a:ext uri="{FF2B5EF4-FFF2-40B4-BE49-F238E27FC236}">
                <a16:creationId xmlns:a16="http://schemas.microsoft.com/office/drawing/2014/main" id="{9944136A-FADB-423D-B4F0-D25EC914E408}"/>
              </a:ext>
            </a:extLst>
          </p:cNvPr>
          <p:cNvSpPr txBox="1">
            <a:spLocks noChangeArrowheads="1"/>
          </p:cNvSpPr>
          <p:nvPr/>
        </p:nvSpPr>
        <p:spPr bwMode="auto">
          <a:xfrm rot="16200000">
            <a:off x="-89694" y="3132932"/>
            <a:ext cx="45989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KE" sz="3200" b="1" dirty="0">
                <a:solidFill>
                  <a:srgbClr val="000000"/>
                </a:solidFill>
              </a:rPr>
              <a:t>Increasing Knowledge of </a:t>
            </a:r>
          </a:p>
          <a:p>
            <a:pPr algn="ctr"/>
            <a:r>
              <a:rPr lang="en-US" altLang="en-KE" sz="3200" b="1" dirty="0">
                <a:solidFill>
                  <a:srgbClr val="000000"/>
                </a:solidFill>
              </a:rPr>
              <a:t>Disease/Exposure</a:t>
            </a:r>
          </a:p>
        </p:txBody>
      </p:sp>
      <p:sp>
        <p:nvSpPr>
          <p:cNvPr id="19470" name="Line 14">
            <a:extLst>
              <a:ext uri="{FF2B5EF4-FFF2-40B4-BE49-F238E27FC236}">
                <a16:creationId xmlns:a16="http://schemas.microsoft.com/office/drawing/2014/main" id="{08009AA3-0AE8-4D1E-99E6-48631061625F}"/>
              </a:ext>
            </a:extLst>
          </p:cNvPr>
          <p:cNvSpPr>
            <a:spLocks noChangeShapeType="1"/>
          </p:cNvSpPr>
          <p:nvPr/>
        </p:nvSpPr>
        <p:spPr bwMode="auto">
          <a:xfrm>
            <a:off x="2895600" y="2057400"/>
            <a:ext cx="0" cy="342900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KE"/>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2874EED7-E3B0-4C01-99ED-34B641251B95}"/>
              </a:ext>
            </a:extLst>
          </p:cNvPr>
          <p:cNvPicPr>
            <a:picLocks noChangeAspect="1"/>
          </p:cNvPicPr>
          <p:nvPr/>
        </p:nvPicPr>
        <p:blipFill>
          <a:blip r:embed="rId2"/>
          <a:stretch>
            <a:fillRect/>
          </a:stretch>
        </p:blipFill>
        <p:spPr>
          <a:xfrm>
            <a:off x="1621249" y="643467"/>
            <a:ext cx="894950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69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3B51-57D7-4782-9C5C-F4F8EC9D3808}"/>
              </a:ext>
            </a:extLst>
          </p:cNvPr>
          <p:cNvSpPr>
            <a:spLocks noGrp="1"/>
          </p:cNvSpPr>
          <p:nvPr>
            <p:ph type="title"/>
          </p:nvPr>
        </p:nvSpPr>
        <p:spPr>
          <a:xfrm>
            <a:off x="838200" y="114300"/>
            <a:ext cx="10515600" cy="923925"/>
          </a:xfrm>
        </p:spPr>
        <p:txBody>
          <a:bodyPr/>
          <a:lstStyle/>
          <a:p>
            <a:pPr algn="ctr"/>
            <a:r>
              <a:rPr lang="en-GB" dirty="0"/>
              <a:t>Exposure &amp; outcome measurements</a:t>
            </a:r>
            <a:endParaRPr lang="en-KE" dirty="0"/>
          </a:p>
        </p:txBody>
      </p:sp>
      <p:sp>
        <p:nvSpPr>
          <p:cNvPr id="3" name="Content Placeholder 2">
            <a:extLst>
              <a:ext uri="{FF2B5EF4-FFF2-40B4-BE49-F238E27FC236}">
                <a16:creationId xmlns:a16="http://schemas.microsoft.com/office/drawing/2014/main" id="{66ACF94C-20CF-43F0-8F22-B396D460FD62}"/>
              </a:ext>
            </a:extLst>
          </p:cNvPr>
          <p:cNvSpPr>
            <a:spLocks noGrp="1"/>
          </p:cNvSpPr>
          <p:nvPr>
            <p:ph idx="1"/>
          </p:nvPr>
        </p:nvSpPr>
        <p:spPr>
          <a:xfrm>
            <a:off x="838200" y="1228725"/>
            <a:ext cx="10515600" cy="5010150"/>
          </a:xfrm>
        </p:spPr>
        <p:txBody>
          <a:bodyPr/>
          <a:lstStyle/>
          <a:p>
            <a:r>
              <a:rPr lang="en-GB" dirty="0"/>
              <a:t>Need to describe your population &amp; sample</a:t>
            </a:r>
          </a:p>
          <a:p>
            <a:r>
              <a:rPr lang="en-GB" dirty="0"/>
              <a:t>Measure the exposure: smoking or not smoking</a:t>
            </a:r>
          </a:p>
          <a:p>
            <a:r>
              <a:rPr lang="en-GB" dirty="0"/>
              <a:t>Measure the outcome: diagnosis of lung cancer </a:t>
            </a:r>
          </a:p>
          <a:p>
            <a:endParaRPr lang="en-GB" dirty="0"/>
          </a:p>
          <a:p>
            <a:r>
              <a:rPr lang="en-GB" dirty="0"/>
              <a:t>These can be categorical or quantitative</a:t>
            </a:r>
            <a:endParaRPr lang="en-KE" dirty="0"/>
          </a:p>
        </p:txBody>
      </p:sp>
    </p:spTree>
    <p:extLst>
      <p:ext uri="{BB962C8B-B14F-4D97-AF65-F5344CB8AC3E}">
        <p14:creationId xmlns:p14="http://schemas.microsoft.com/office/powerpoint/2010/main" val="4228040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37F0-D9C0-4673-94CD-D1689CFBE4BF}"/>
              </a:ext>
            </a:extLst>
          </p:cNvPr>
          <p:cNvSpPr>
            <a:spLocks noGrp="1"/>
          </p:cNvSpPr>
          <p:nvPr>
            <p:ph type="title"/>
          </p:nvPr>
        </p:nvSpPr>
        <p:spPr>
          <a:xfrm>
            <a:off x="838200" y="165100"/>
            <a:ext cx="10515600" cy="1082675"/>
          </a:xfrm>
        </p:spPr>
        <p:txBody>
          <a:bodyPr>
            <a:normAutofit/>
          </a:bodyPr>
          <a:lstStyle/>
          <a:p>
            <a:pPr algn="ctr"/>
            <a:r>
              <a:rPr lang="en-GB" sz="4000" b="0" i="0" u="none" strike="noStrike" baseline="0" dirty="0">
                <a:latin typeface="LMSans12-Regular"/>
              </a:rPr>
              <a:t>Categorical variables</a:t>
            </a:r>
            <a:endParaRPr lang="en-KE" sz="4000" dirty="0"/>
          </a:p>
        </p:txBody>
      </p:sp>
      <p:pic>
        <p:nvPicPr>
          <p:cNvPr id="5" name="Picture 4">
            <a:extLst>
              <a:ext uri="{FF2B5EF4-FFF2-40B4-BE49-F238E27FC236}">
                <a16:creationId xmlns:a16="http://schemas.microsoft.com/office/drawing/2014/main" id="{CB38D059-4DD0-4A7A-B58D-7F6FCC012220}"/>
              </a:ext>
            </a:extLst>
          </p:cNvPr>
          <p:cNvPicPr>
            <a:picLocks noChangeAspect="1"/>
          </p:cNvPicPr>
          <p:nvPr/>
        </p:nvPicPr>
        <p:blipFill>
          <a:blip r:embed="rId2"/>
          <a:stretch>
            <a:fillRect/>
          </a:stretch>
        </p:blipFill>
        <p:spPr>
          <a:xfrm>
            <a:off x="1026160" y="1247775"/>
            <a:ext cx="9022080" cy="5433753"/>
          </a:xfrm>
          <a:prstGeom prst="rect">
            <a:avLst/>
          </a:prstGeom>
        </p:spPr>
      </p:pic>
    </p:spTree>
    <p:extLst>
      <p:ext uri="{BB962C8B-B14F-4D97-AF65-F5344CB8AC3E}">
        <p14:creationId xmlns:p14="http://schemas.microsoft.com/office/powerpoint/2010/main" val="1795973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3E240-5134-4FFC-AE15-E6A6BEC654C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Q</a:t>
            </a:r>
            <a:r>
              <a:rPr lang="en-US" sz="5200" b="0" i="0" u="none" strike="noStrike" kern="1200" baseline="0">
                <a:solidFill>
                  <a:schemeClr val="tx1"/>
                </a:solidFill>
                <a:latin typeface="+mj-lt"/>
                <a:ea typeface="+mj-ea"/>
                <a:cs typeface="+mj-cs"/>
              </a:rPr>
              <a:t>uantitative variable</a:t>
            </a:r>
            <a:endParaRPr lang="en-US" sz="5200" kern="1200">
              <a:solidFill>
                <a:schemeClr val="tx1"/>
              </a:solidFill>
              <a:latin typeface="+mj-lt"/>
              <a:ea typeface="+mj-ea"/>
              <a:cs typeface="+mj-cs"/>
            </a:endParaRPr>
          </a:p>
        </p:txBody>
      </p:sp>
      <p:pic>
        <p:nvPicPr>
          <p:cNvPr id="5" name="Picture 4" descr="Text, letter&#10;&#10;Description automatically generated">
            <a:extLst>
              <a:ext uri="{FF2B5EF4-FFF2-40B4-BE49-F238E27FC236}">
                <a16:creationId xmlns:a16="http://schemas.microsoft.com/office/drawing/2014/main" id="{A7EB6D42-456D-4232-8824-94B7C6525F6C}"/>
              </a:ext>
            </a:extLst>
          </p:cNvPr>
          <p:cNvPicPr>
            <a:picLocks noChangeAspect="1"/>
          </p:cNvPicPr>
          <p:nvPr/>
        </p:nvPicPr>
        <p:blipFill>
          <a:blip r:embed="rId2"/>
          <a:stretch>
            <a:fillRect/>
          </a:stretch>
        </p:blipFill>
        <p:spPr>
          <a:xfrm>
            <a:off x="1122068" y="1845426"/>
            <a:ext cx="9944811" cy="4450303"/>
          </a:xfrm>
          <a:prstGeom prst="rect">
            <a:avLst/>
          </a:prstGeom>
        </p:spPr>
      </p:pic>
    </p:spTree>
    <p:extLst>
      <p:ext uri="{BB962C8B-B14F-4D97-AF65-F5344CB8AC3E}">
        <p14:creationId xmlns:p14="http://schemas.microsoft.com/office/powerpoint/2010/main" val="2503188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B9D3CC38-A6BF-4E46-B7CD-A85682660259}"/>
              </a:ext>
            </a:extLst>
          </p:cNvPr>
          <p:cNvPicPr>
            <a:picLocks noChangeAspect="1"/>
          </p:cNvPicPr>
          <p:nvPr/>
        </p:nvPicPr>
        <p:blipFill>
          <a:blip r:embed="rId2"/>
          <a:stretch>
            <a:fillRect/>
          </a:stretch>
        </p:blipFill>
        <p:spPr>
          <a:xfrm>
            <a:off x="1639147" y="643467"/>
            <a:ext cx="891370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975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9AA4-D83A-401C-B2FE-632746716EA8}"/>
              </a:ext>
            </a:extLst>
          </p:cNvPr>
          <p:cNvSpPr>
            <a:spLocks noGrp="1"/>
          </p:cNvSpPr>
          <p:nvPr>
            <p:ph type="title"/>
          </p:nvPr>
        </p:nvSpPr>
        <p:spPr>
          <a:xfrm>
            <a:off x="838200" y="203201"/>
            <a:ext cx="10515600" cy="977900"/>
          </a:xfrm>
        </p:spPr>
        <p:txBody>
          <a:bodyPr>
            <a:normAutofit/>
          </a:bodyPr>
          <a:lstStyle/>
          <a:p>
            <a:pPr algn="ctr"/>
            <a:r>
              <a:rPr lang="en-GB" b="0" i="0" u="none" strike="noStrike" baseline="0" dirty="0">
                <a:latin typeface="LMSans12-Regular"/>
              </a:rPr>
              <a:t>Statistics</a:t>
            </a:r>
            <a:endParaRPr lang="en-KE" dirty="0"/>
          </a:p>
        </p:txBody>
      </p:sp>
      <p:sp>
        <p:nvSpPr>
          <p:cNvPr id="3" name="Content Placeholder 2">
            <a:extLst>
              <a:ext uri="{FF2B5EF4-FFF2-40B4-BE49-F238E27FC236}">
                <a16:creationId xmlns:a16="http://schemas.microsoft.com/office/drawing/2014/main" id="{3B3C84F8-64D2-4CBD-9131-317A339C65C0}"/>
              </a:ext>
            </a:extLst>
          </p:cNvPr>
          <p:cNvSpPr>
            <a:spLocks noGrp="1"/>
          </p:cNvSpPr>
          <p:nvPr>
            <p:ph idx="1"/>
          </p:nvPr>
        </p:nvSpPr>
        <p:spPr>
          <a:xfrm>
            <a:off x="838200" y="1825625"/>
            <a:ext cx="11125200" cy="4351338"/>
          </a:xfrm>
        </p:spPr>
        <p:txBody>
          <a:bodyPr>
            <a:normAutofit lnSpcReduction="10000"/>
          </a:bodyPr>
          <a:lstStyle/>
          <a:p>
            <a:endParaRPr lang="en-GB" sz="1800" b="0" i="0" u="none" strike="noStrike" baseline="0" dirty="0">
              <a:latin typeface="LMSans10-Regular"/>
            </a:endParaRPr>
          </a:p>
          <a:p>
            <a:endParaRPr lang="en-GB" sz="1800" dirty="0">
              <a:latin typeface="LMSans10-Regular"/>
            </a:endParaRPr>
          </a:p>
          <a:p>
            <a:r>
              <a:rPr lang="en-GB" b="0" i="0" u="none" strike="noStrike" baseline="0" dirty="0">
                <a:latin typeface="LMSans10-Regular"/>
              </a:rPr>
              <a:t>Allow us to use the sample to make inferences about the population from which it was derived. . . . . .</a:t>
            </a:r>
          </a:p>
          <a:p>
            <a:endParaRPr lang="en-GB" dirty="0">
              <a:latin typeface="LMSans10-Regular"/>
            </a:endParaRPr>
          </a:p>
          <a:p>
            <a:r>
              <a:rPr lang="en-GB" dirty="0">
                <a:latin typeface="LMSans10-Regular"/>
              </a:rPr>
              <a:t>Statistics can be computed using different software:</a:t>
            </a:r>
          </a:p>
          <a:p>
            <a:pPr marL="0" indent="0">
              <a:buNone/>
            </a:pPr>
            <a:r>
              <a:rPr lang="en-GB" dirty="0">
                <a:latin typeface="LMSans10-Regular"/>
              </a:rPr>
              <a:t>R programming</a:t>
            </a:r>
          </a:p>
          <a:p>
            <a:pPr marL="0" indent="0">
              <a:buNone/>
            </a:pPr>
            <a:r>
              <a:rPr lang="en-GB" dirty="0">
                <a:latin typeface="LMSans10-Regular"/>
              </a:rPr>
              <a:t>SPSS</a:t>
            </a:r>
          </a:p>
          <a:p>
            <a:pPr marL="0" indent="0">
              <a:buNone/>
            </a:pPr>
            <a:r>
              <a:rPr lang="en-GB" dirty="0">
                <a:latin typeface="LMSans10-Regular"/>
              </a:rPr>
              <a:t>STATA</a:t>
            </a:r>
          </a:p>
          <a:p>
            <a:pPr marL="0" indent="0">
              <a:buNone/>
            </a:pPr>
            <a:r>
              <a:rPr lang="en-GB" dirty="0">
                <a:latin typeface="LMSans10-Regular"/>
              </a:rPr>
              <a:t>SAS</a:t>
            </a:r>
            <a:endParaRPr lang="en-KE" dirty="0"/>
          </a:p>
        </p:txBody>
      </p:sp>
    </p:spTree>
    <p:extLst>
      <p:ext uri="{BB962C8B-B14F-4D97-AF65-F5344CB8AC3E}">
        <p14:creationId xmlns:p14="http://schemas.microsoft.com/office/powerpoint/2010/main" val="3793421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96311A0-1CF0-4EF5-BF39-5C7CAD3A1E5C}"/>
              </a:ext>
            </a:extLst>
          </p:cNvPr>
          <p:cNvPicPr>
            <a:picLocks noChangeAspect="1"/>
          </p:cNvPicPr>
          <p:nvPr/>
        </p:nvPicPr>
        <p:blipFill>
          <a:blip r:embed="rId2"/>
          <a:stretch>
            <a:fillRect/>
          </a:stretch>
        </p:blipFill>
        <p:spPr>
          <a:xfrm>
            <a:off x="1008269" y="643467"/>
            <a:ext cx="1017546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09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F6C36C-1531-4990-A2CD-E406F07C33B0}"/>
              </a:ext>
            </a:extLst>
          </p:cNvPr>
          <p:cNvPicPr>
            <a:picLocks noChangeAspect="1"/>
          </p:cNvPicPr>
          <p:nvPr/>
        </p:nvPicPr>
        <p:blipFill>
          <a:blip r:embed="rId2"/>
          <a:stretch>
            <a:fillRect/>
          </a:stretch>
        </p:blipFill>
        <p:spPr>
          <a:xfrm>
            <a:off x="4007768" y="908720"/>
            <a:ext cx="4032448" cy="4399034"/>
          </a:xfrm>
          <a:prstGeom prst="rect">
            <a:avLst/>
          </a:prstGeom>
        </p:spPr>
      </p:pic>
    </p:spTree>
    <p:extLst>
      <p:ext uri="{BB962C8B-B14F-4D97-AF65-F5344CB8AC3E}">
        <p14:creationId xmlns:p14="http://schemas.microsoft.com/office/powerpoint/2010/main" val="172942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4360-C0A6-4D5A-A842-28CA99FCDF56}"/>
              </a:ext>
            </a:extLst>
          </p:cNvPr>
          <p:cNvSpPr>
            <a:spLocks noGrp="1"/>
          </p:cNvSpPr>
          <p:nvPr>
            <p:ph type="ctrTitle"/>
          </p:nvPr>
        </p:nvSpPr>
        <p:spPr/>
        <p:txBody>
          <a:bodyPr/>
          <a:lstStyle/>
          <a:p>
            <a:r>
              <a:rPr lang="en-GB" dirty="0"/>
              <a:t>What is research?</a:t>
            </a:r>
            <a:endParaRPr lang="en-KE" dirty="0"/>
          </a:p>
        </p:txBody>
      </p:sp>
      <p:sp>
        <p:nvSpPr>
          <p:cNvPr id="3" name="Subtitle 2">
            <a:extLst>
              <a:ext uri="{FF2B5EF4-FFF2-40B4-BE49-F238E27FC236}">
                <a16:creationId xmlns:a16="http://schemas.microsoft.com/office/drawing/2014/main" id="{7717B132-1F06-47C3-973E-988429DC8C2E}"/>
              </a:ext>
            </a:extLst>
          </p:cNvPr>
          <p:cNvSpPr>
            <a:spLocks noGrp="1"/>
          </p:cNvSpPr>
          <p:nvPr>
            <p:ph type="subTitle" idx="1"/>
          </p:nvPr>
        </p:nvSpPr>
        <p:spPr/>
        <p:txBody>
          <a:bodyPr/>
          <a:lstStyle/>
          <a:p>
            <a:endParaRPr lang="en-KE"/>
          </a:p>
        </p:txBody>
      </p:sp>
    </p:spTree>
    <p:extLst>
      <p:ext uri="{BB962C8B-B14F-4D97-AF65-F5344CB8AC3E}">
        <p14:creationId xmlns:p14="http://schemas.microsoft.com/office/powerpoint/2010/main" val="3151495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26777-7181-4731-951A-878F28E2EBB2}"/>
              </a:ext>
            </a:extLst>
          </p:cNvPr>
          <p:cNvPicPr>
            <a:picLocks noChangeAspect="1"/>
          </p:cNvPicPr>
          <p:nvPr/>
        </p:nvPicPr>
        <p:blipFill>
          <a:blip r:embed="rId2"/>
          <a:stretch>
            <a:fillRect/>
          </a:stretch>
        </p:blipFill>
        <p:spPr>
          <a:xfrm>
            <a:off x="1670744" y="468287"/>
            <a:ext cx="9398591" cy="6132537"/>
          </a:xfrm>
          <a:prstGeom prst="rect">
            <a:avLst/>
          </a:prstGeom>
        </p:spPr>
      </p:pic>
    </p:spTree>
    <p:extLst>
      <p:ext uri="{BB962C8B-B14F-4D97-AF65-F5344CB8AC3E}">
        <p14:creationId xmlns:p14="http://schemas.microsoft.com/office/powerpoint/2010/main" val="1428028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E4DDCC-55C3-45A0-A559-F86EEB4BC6B7}"/>
              </a:ext>
            </a:extLst>
          </p:cNvPr>
          <p:cNvSpPr>
            <a:spLocks noGrp="1"/>
          </p:cNvSpPr>
          <p:nvPr>
            <p:ph idx="1"/>
          </p:nvPr>
        </p:nvSpPr>
        <p:spPr/>
        <p:txBody>
          <a:bodyPr/>
          <a:lstStyle/>
          <a:p>
            <a:pPr marL="0" indent="0">
              <a:buNone/>
            </a:pPr>
            <a:r>
              <a:rPr lang="en-GB" dirty="0"/>
              <a:t>“the systematic investigation into and study of materials and sources in order to establish facts and reach new conclusions.”</a:t>
            </a:r>
          </a:p>
          <a:p>
            <a:pPr marL="0" indent="0">
              <a:buNone/>
            </a:pPr>
            <a:endParaRPr lang="en-GB" dirty="0"/>
          </a:p>
          <a:p>
            <a:pPr marL="0" indent="0">
              <a:buNone/>
            </a:pPr>
            <a:endParaRPr lang="en-GB" dirty="0"/>
          </a:p>
          <a:p>
            <a:pPr marL="0" indent="0">
              <a:buNone/>
            </a:pPr>
            <a:r>
              <a:rPr lang="en-GB" dirty="0"/>
              <a:t>"research is a process of steps used to collect and </a:t>
            </a:r>
            <a:r>
              <a:rPr lang="en-GB" dirty="0" err="1"/>
              <a:t>analyze</a:t>
            </a:r>
            <a:r>
              <a:rPr lang="en-GB" dirty="0"/>
              <a:t> information to increase our understanding of a topic or issue"</a:t>
            </a:r>
            <a:endParaRPr lang="en-KE" dirty="0"/>
          </a:p>
        </p:txBody>
      </p:sp>
    </p:spTree>
    <p:extLst>
      <p:ext uri="{BB962C8B-B14F-4D97-AF65-F5344CB8AC3E}">
        <p14:creationId xmlns:p14="http://schemas.microsoft.com/office/powerpoint/2010/main" val="3809589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02FE1-6932-40B3-9FA9-06764D6D88EE}"/>
              </a:ext>
            </a:extLst>
          </p:cNvPr>
          <p:cNvSpPr>
            <a:spLocks noGrp="1"/>
          </p:cNvSpPr>
          <p:nvPr>
            <p:ph idx="1"/>
          </p:nvPr>
        </p:nvSpPr>
        <p:spPr>
          <a:xfrm>
            <a:off x="838200" y="819150"/>
            <a:ext cx="10515600" cy="5581650"/>
          </a:xfrm>
        </p:spPr>
        <p:txBody>
          <a:bodyPr/>
          <a:lstStyle/>
          <a:p>
            <a:pPr marL="0" indent="0">
              <a:buNone/>
            </a:pPr>
            <a:r>
              <a:rPr lang="en-GB" dirty="0"/>
              <a:t>Research </a:t>
            </a:r>
          </a:p>
          <a:p>
            <a:endParaRPr lang="en-US" dirty="0"/>
          </a:p>
          <a:p>
            <a:endParaRPr lang="en-US" dirty="0"/>
          </a:p>
          <a:p>
            <a:endParaRPr lang="en-US" dirty="0"/>
          </a:p>
          <a:p>
            <a:r>
              <a:rPr lang="en-US" dirty="0"/>
              <a:t>Data collection methods (</a:t>
            </a:r>
            <a:r>
              <a:rPr lang="en-US" b="1" dirty="0"/>
              <a:t>bias</a:t>
            </a:r>
            <a:r>
              <a:rPr lang="en-US" dirty="0"/>
              <a:t>)</a:t>
            </a:r>
          </a:p>
          <a:p>
            <a:endParaRPr lang="en-GB" dirty="0"/>
          </a:p>
          <a:p>
            <a:r>
              <a:rPr lang="en-US" dirty="0"/>
              <a:t>Establishing relationships (statistical techniques) (</a:t>
            </a:r>
            <a:r>
              <a:rPr lang="en-US" b="1" dirty="0"/>
              <a:t>Validity</a:t>
            </a:r>
            <a:r>
              <a:rPr lang="en-US" dirty="0"/>
              <a:t>)</a:t>
            </a:r>
          </a:p>
          <a:p>
            <a:endParaRPr lang="en-US" dirty="0"/>
          </a:p>
          <a:p>
            <a:r>
              <a:rPr lang="en-US" dirty="0"/>
              <a:t>Evaluating the accuracy of the </a:t>
            </a:r>
            <a:r>
              <a:rPr lang="en-GB" dirty="0"/>
              <a:t>results obtained (</a:t>
            </a:r>
            <a:r>
              <a:rPr lang="en-GB" b="1" i="1" dirty="0"/>
              <a:t>Reliability</a:t>
            </a:r>
            <a:r>
              <a:rPr lang="en-GB" i="1" dirty="0"/>
              <a:t>)</a:t>
            </a:r>
            <a:r>
              <a:rPr lang="en-GB" dirty="0"/>
              <a:t>.</a:t>
            </a:r>
          </a:p>
          <a:p>
            <a:pPr marL="0" indent="0">
              <a:buNone/>
            </a:pPr>
            <a:endParaRPr lang="en-GB" dirty="0"/>
          </a:p>
          <a:p>
            <a:pPr marL="0" indent="0">
              <a:buNone/>
            </a:pPr>
            <a:endParaRPr lang="en-KE" dirty="0"/>
          </a:p>
        </p:txBody>
      </p:sp>
      <p:sp>
        <p:nvSpPr>
          <p:cNvPr id="4" name="Arrow: Right 3">
            <a:extLst>
              <a:ext uri="{FF2B5EF4-FFF2-40B4-BE49-F238E27FC236}">
                <a16:creationId xmlns:a16="http://schemas.microsoft.com/office/drawing/2014/main" id="{CA20F096-7517-4627-A694-42B31A1BB585}"/>
              </a:ext>
            </a:extLst>
          </p:cNvPr>
          <p:cNvSpPr/>
          <p:nvPr/>
        </p:nvSpPr>
        <p:spPr>
          <a:xfrm>
            <a:off x="3209925" y="819150"/>
            <a:ext cx="2552700" cy="274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6" name="TextBox 5">
            <a:extLst>
              <a:ext uri="{FF2B5EF4-FFF2-40B4-BE49-F238E27FC236}">
                <a16:creationId xmlns:a16="http://schemas.microsoft.com/office/drawing/2014/main" id="{27BAB930-478E-44CD-B195-EA51BB1A2422}"/>
              </a:ext>
            </a:extLst>
          </p:cNvPr>
          <p:cNvSpPr txBox="1"/>
          <p:nvPr/>
        </p:nvSpPr>
        <p:spPr>
          <a:xfrm>
            <a:off x="5857875" y="694699"/>
            <a:ext cx="6096000" cy="523220"/>
          </a:xfrm>
          <a:prstGeom prst="rect">
            <a:avLst/>
          </a:prstGeom>
          <a:noFill/>
        </p:spPr>
        <p:txBody>
          <a:bodyPr wrap="square">
            <a:spAutoFit/>
          </a:bodyPr>
          <a:lstStyle/>
          <a:p>
            <a:pPr marL="971550" lvl="1" indent="-514350">
              <a:buNone/>
            </a:pPr>
            <a:r>
              <a:rPr lang="en-GB" sz="2800" dirty="0"/>
              <a:t>Research Methods</a:t>
            </a:r>
          </a:p>
        </p:txBody>
      </p:sp>
    </p:spTree>
    <p:extLst>
      <p:ext uri="{BB962C8B-B14F-4D97-AF65-F5344CB8AC3E}">
        <p14:creationId xmlns:p14="http://schemas.microsoft.com/office/powerpoint/2010/main" val="371248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756EB-3E11-484E-B8B9-A6065312C74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Research Methods</a:t>
            </a:r>
          </a:p>
        </p:txBody>
      </p:sp>
      <p:pic>
        <p:nvPicPr>
          <p:cNvPr id="5" name="Picture 4" descr="Diagram&#10;&#10;Description automatically generated">
            <a:extLst>
              <a:ext uri="{FF2B5EF4-FFF2-40B4-BE49-F238E27FC236}">
                <a16:creationId xmlns:a16="http://schemas.microsoft.com/office/drawing/2014/main" id="{82015250-8752-402D-9F53-0318C01DA5DF}"/>
              </a:ext>
            </a:extLst>
          </p:cNvPr>
          <p:cNvPicPr>
            <a:picLocks noChangeAspect="1"/>
          </p:cNvPicPr>
          <p:nvPr/>
        </p:nvPicPr>
        <p:blipFill>
          <a:blip r:embed="rId2"/>
          <a:stretch>
            <a:fillRect/>
          </a:stretch>
        </p:blipFill>
        <p:spPr>
          <a:xfrm>
            <a:off x="4777316" y="1529239"/>
            <a:ext cx="6780700" cy="3797192"/>
          </a:xfrm>
          <a:prstGeom prst="rect">
            <a:avLst/>
          </a:prstGeom>
        </p:spPr>
      </p:pic>
    </p:spTree>
    <p:extLst>
      <p:ext uri="{BB962C8B-B14F-4D97-AF65-F5344CB8AC3E}">
        <p14:creationId xmlns:p14="http://schemas.microsoft.com/office/powerpoint/2010/main" val="1871585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09A2-736A-4BC9-8DC0-8E4CB2337F2D}"/>
              </a:ext>
            </a:extLst>
          </p:cNvPr>
          <p:cNvSpPr>
            <a:spLocks noGrp="1"/>
          </p:cNvSpPr>
          <p:nvPr>
            <p:ph type="title"/>
          </p:nvPr>
        </p:nvSpPr>
        <p:spPr>
          <a:xfrm>
            <a:off x="839788" y="104775"/>
            <a:ext cx="10515600" cy="1325563"/>
          </a:xfrm>
        </p:spPr>
        <p:txBody>
          <a:bodyPr/>
          <a:lstStyle/>
          <a:p>
            <a:pPr algn="ctr"/>
            <a:r>
              <a:rPr lang="en-GB" dirty="0"/>
              <a:t>Qualitative Vs Quantitative </a:t>
            </a:r>
            <a:endParaRPr lang="en-KE" dirty="0"/>
          </a:p>
        </p:txBody>
      </p:sp>
      <p:sp>
        <p:nvSpPr>
          <p:cNvPr id="3" name="Text Placeholder 2">
            <a:extLst>
              <a:ext uri="{FF2B5EF4-FFF2-40B4-BE49-F238E27FC236}">
                <a16:creationId xmlns:a16="http://schemas.microsoft.com/office/drawing/2014/main" id="{8DB65897-9C86-4BA5-B6AF-DC7DDC97F20C}"/>
              </a:ext>
            </a:extLst>
          </p:cNvPr>
          <p:cNvSpPr>
            <a:spLocks noGrp="1"/>
          </p:cNvSpPr>
          <p:nvPr>
            <p:ph type="body" idx="1"/>
          </p:nvPr>
        </p:nvSpPr>
        <p:spPr>
          <a:xfrm>
            <a:off x="927101" y="1143794"/>
            <a:ext cx="5157787" cy="823912"/>
          </a:xfrm>
        </p:spPr>
        <p:txBody>
          <a:bodyPr/>
          <a:lstStyle/>
          <a:p>
            <a:r>
              <a:rPr lang="en-GB" dirty="0"/>
              <a:t>Qualitative</a:t>
            </a:r>
            <a:endParaRPr lang="en-KE" dirty="0"/>
          </a:p>
        </p:txBody>
      </p:sp>
      <p:sp>
        <p:nvSpPr>
          <p:cNvPr id="4" name="Content Placeholder 3">
            <a:extLst>
              <a:ext uri="{FF2B5EF4-FFF2-40B4-BE49-F238E27FC236}">
                <a16:creationId xmlns:a16="http://schemas.microsoft.com/office/drawing/2014/main" id="{D93FF049-DC42-463E-B989-7DFE23179424}"/>
              </a:ext>
            </a:extLst>
          </p:cNvPr>
          <p:cNvSpPr>
            <a:spLocks noGrp="1"/>
          </p:cNvSpPr>
          <p:nvPr>
            <p:ph sz="half" idx="2"/>
          </p:nvPr>
        </p:nvSpPr>
        <p:spPr>
          <a:xfrm>
            <a:off x="839788" y="2039144"/>
            <a:ext cx="5157787" cy="4523581"/>
          </a:xfrm>
        </p:spPr>
        <p:txBody>
          <a:bodyPr>
            <a:normAutofit fontScale="92500" lnSpcReduction="20000"/>
          </a:bodyPr>
          <a:lstStyle/>
          <a:p>
            <a:pPr>
              <a:lnSpc>
                <a:spcPct val="90000"/>
              </a:lnSpc>
            </a:pPr>
            <a:r>
              <a:rPr lang="en-US" altLang="en-KE" sz="2800" dirty="0">
                <a:solidFill>
                  <a:schemeClr val="tx2"/>
                </a:solidFill>
              </a:rPr>
              <a:t>Understanding</a:t>
            </a:r>
          </a:p>
          <a:p>
            <a:pPr>
              <a:lnSpc>
                <a:spcPct val="90000"/>
              </a:lnSpc>
            </a:pPr>
            <a:r>
              <a:rPr lang="en-US" altLang="en-KE" sz="2800" dirty="0">
                <a:solidFill>
                  <a:schemeClr val="tx2"/>
                </a:solidFill>
              </a:rPr>
              <a:t>Interview/observation</a:t>
            </a:r>
          </a:p>
          <a:p>
            <a:pPr>
              <a:lnSpc>
                <a:spcPct val="90000"/>
              </a:lnSpc>
            </a:pPr>
            <a:r>
              <a:rPr lang="en-US" altLang="en-KE" sz="2800" dirty="0">
                <a:solidFill>
                  <a:schemeClr val="tx2"/>
                </a:solidFill>
              </a:rPr>
              <a:t>Discovering frameworks</a:t>
            </a:r>
          </a:p>
          <a:p>
            <a:pPr>
              <a:lnSpc>
                <a:spcPct val="90000"/>
              </a:lnSpc>
            </a:pPr>
            <a:r>
              <a:rPr lang="en-US" altLang="en-KE" sz="2800" dirty="0">
                <a:solidFill>
                  <a:schemeClr val="tx2"/>
                </a:solidFill>
              </a:rPr>
              <a:t>Textual (words)</a:t>
            </a:r>
          </a:p>
          <a:p>
            <a:pPr>
              <a:lnSpc>
                <a:spcPct val="90000"/>
              </a:lnSpc>
            </a:pPr>
            <a:r>
              <a:rPr lang="en-US" altLang="en-KE" sz="2800" dirty="0">
                <a:solidFill>
                  <a:schemeClr val="tx2"/>
                </a:solidFill>
              </a:rPr>
              <a:t>Theory generating</a:t>
            </a:r>
          </a:p>
          <a:p>
            <a:pPr>
              <a:lnSpc>
                <a:spcPct val="90000"/>
              </a:lnSpc>
            </a:pPr>
            <a:r>
              <a:rPr lang="en-US" altLang="en-KE" sz="2800" dirty="0">
                <a:solidFill>
                  <a:schemeClr val="tx2"/>
                </a:solidFill>
              </a:rPr>
              <a:t>Quality of informant more important than sample size</a:t>
            </a:r>
          </a:p>
          <a:p>
            <a:pPr>
              <a:lnSpc>
                <a:spcPct val="90000"/>
              </a:lnSpc>
            </a:pPr>
            <a:r>
              <a:rPr lang="en-US" altLang="en-KE" sz="2800" dirty="0">
                <a:solidFill>
                  <a:schemeClr val="tx2"/>
                </a:solidFill>
              </a:rPr>
              <a:t>Subjective</a:t>
            </a:r>
          </a:p>
          <a:p>
            <a:pPr>
              <a:lnSpc>
                <a:spcPct val="90000"/>
              </a:lnSpc>
            </a:pPr>
            <a:r>
              <a:rPr lang="en-US" altLang="en-KE" sz="2800" dirty="0">
                <a:solidFill>
                  <a:schemeClr val="tx2"/>
                </a:solidFill>
              </a:rPr>
              <a:t>Embedded knowledge</a:t>
            </a:r>
          </a:p>
          <a:p>
            <a:pPr>
              <a:lnSpc>
                <a:spcPct val="90000"/>
              </a:lnSpc>
            </a:pPr>
            <a:r>
              <a:rPr lang="en-US" altLang="en-KE" sz="2800" dirty="0">
                <a:solidFill>
                  <a:schemeClr val="tx2"/>
                </a:solidFill>
              </a:rPr>
              <a:t>Models of analysis: fidelity to text or words of interviewees</a:t>
            </a:r>
          </a:p>
          <a:p>
            <a:endParaRPr lang="en-KE" dirty="0"/>
          </a:p>
        </p:txBody>
      </p:sp>
      <p:sp>
        <p:nvSpPr>
          <p:cNvPr id="5" name="Text Placeholder 4">
            <a:extLst>
              <a:ext uri="{FF2B5EF4-FFF2-40B4-BE49-F238E27FC236}">
                <a16:creationId xmlns:a16="http://schemas.microsoft.com/office/drawing/2014/main" id="{439F459B-C39C-49FF-8F81-A6540675CF70}"/>
              </a:ext>
            </a:extLst>
          </p:cNvPr>
          <p:cNvSpPr>
            <a:spLocks noGrp="1"/>
          </p:cNvSpPr>
          <p:nvPr>
            <p:ph type="body" sz="quarter" idx="3"/>
          </p:nvPr>
        </p:nvSpPr>
        <p:spPr>
          <a:xfrm>
            <a:off x="6172200" y="1215232"/>
            <a:ext cx="5183188" cy="823912"/>
          </a:xfrm>
        </p:spPr>
        <p:txBody>
          <a:bodyPr/>
          <a:lstStyle/>
          <a:p>
            <a:r>
              <a:rPr lang="en-GB" dirty="0"/>
              <a:t>Quantitative</a:t>
            </a:r>
            <a:endParaRPr lang="en-KE" dirty="0"/>
          </a:p>
        </p:txBody>
      </p:sp>
      <p:sp>
        <p:nvSpPr>
          <p:cNvPr id="6" name="Content Placeholder 5">
            <a:extLst>
              <a:ext uri="{FF2B5EF4-FFF2-40B4-BE49-F238E27FC236}">
                <a16:creationId xmlns:a16="http://schemas.microsoft.com/office/drawing/2014/main" id="{51BDA07C-1866-4F91-A19D-EADE3E4D7B99}"/>
              </a:ext>
            </a:extLst>
          </p:cNvPr>
          <p:cNvSpPr>
            <a:spLocks noGrp="1"/>
          </p:cNvSpPr>
          <p:nvPr>
            <p:ph sz="quarter" idx="4"/>
          </p:nvPr>
        </p:nvSpPr>
        <p:spPr>
          <a:xfrm>
            <a:off x="6169024" y="2039144"/>
            <a:ext cx="5183188" cy="4456906"/>
          </a:xfrm>
        </p:spPr>
        <p:txBody>
          <a:bodyPr>
            <a:normAutofit fontScale="92500" lnSpcReduction="20000"/>
          </a:bodyPr>
          <a:lstStyle/>
          <a:p>
            <a:pPr>
              <a:lnSpc>
                <a:spcPct val="90000"/>
              </a:lnSpc>
            </a:pPr>
            <a:r>
              <a:rPr lang="en-US" altLang="en-KE" sz="2800" dirty="0"/>
              <a:t>Survey/questionnaires</a:t>
            </a:r>
          </a:p>
          <a:p>
            <a:pPr>
              <a:lnSpc>
                <a:spcPct val="90000"/>
              </a:lnSpc>
            </a:pPr>
            <a:r>
              <a:rPr lang="en-US" altLang="en-KE" sz="2800" dirty="0"/>
              <a:t>Existing frameworks</a:t>
            </a:r>
          </a:p>
          <a:p>
            <a:pPr>
              <a:lnSpc>
                <a:spcPct val="90000"/>
              </a:lnSpc>
            </a:pPr>
            <a:r>
              <a:rPr lang="en-US" altLang="en-KE" sz="2800" dirty="0"/>
              <a:t>Numerical</a:t>
            </a:r>
          </a:p>
          <a:p>
            <a:pPr>
              <a:lnSpc>
                <a:spcPct val="90000"/>
              </a:lnSpc>
            </a:pPr>
            <a:r>
              <a:rPr lang="en-US" altLang="en-KE" sz="2800" dirty="0"/>
              <a:t>Theory testing (experimental)</a:t>
            </a:r>
          </a:p>
          <a:p>
            <a:pPr>
              <a:lnSpc>
                <a:spcPct val="90000"/>
              </a:lnSpc>
            </a:pPr>
            <a:r>
              <a:rPr lang="en-US" altLang="en-KE" sz="2800" dirty="0"/>
              <a:t>Sample size core issue in reliability of data </a:t>
            </a:r>
          </a:p>
          <a:p>
            <a:pPr>
              <a:lnSpc>
                <a:spcPct val="90000"/>
              </a:lnSpc>
            </a:pPr>
            <a:r>
              <a:rPr lang="en-US" altLang="en-KE" sz="2800" dirty="0"/>
              <a:t>Model of analysis: parametric, non-parametric</a:t>
            </a:r>
          </a:p>
          <a:p>
            <a:endParaRPr lang="en-KE" dirty="0"/>
          </a:p>
        </p:txBody>
      </p:sp>
    </p:spTree>
    <p:extLst>
      <p:ext uri="{BB962C8B-B14F-4D97-AF65-F5344CB8AC3E}">
        <p14:creationId xmlns:p14="http://schemas.microsoft.com/office/powerpoint/2010/main" val="1357880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647</Words>
  <Application>Microsoft Office PowerPoint</Application>
  <PresentationFormat>Widescreen</PresentationFormat>
  <Paragraphs>119</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LMSans10-Regular</vt:lpstr>
      <vt:lpstr>LMSans12-Regular</vt:lpstr>
      <vt:lpstr>Times New Roman</vt:lpstr>
      <vt:lpstr>Office Theme</vt:lpstr>
      <vt:lpstr>INTRODUCTION</vt:lpstr>
      <vt:lpstr>Outline of the course</vt:lpstr>
      <vt:lpstr>Aims of course</vt:lpstr>
      <vt:lpstr>What is research?</vt:lpstr>
      <vt:lpstr>PowerPoint Presentation</vt:lpstr>
      <vt:lpstr>PowerPoint Presentation</vt:lpstr>
      <vt:lpstr>PowerPoint Presentation</vt:lpstr>
      <vt:lpstr>Research Methods</vt:lpstr>
      <vt:lpstr>Qualitative Vs Quantitative </vt:lpstr>
      <vt:lpstr>PowerPoint Presentation</vt:lpstr>
      <vt:lpstr>PowerPoint Presentation</vt:lpstr>
      <vt:lpstr>PowerPoint Presentation</vt:lpstr>
      <vt:lpstr>Exposure and outcome</vt:lpstr>
      <vt:lpstr>Outcome</vt:lpstr>
      <vt:lpstr>Exposure</vt:lpstr>
      <vt:lpstr>PowerPoint Presentation</vt:lpstr>
      <vt:lpstr>In the smoking example, what is</vt:lpstr>
      <vt:lpstr>In the smoking example, what is</vt:lpstr>
      <vt:lpstr>PowerPoint Presentation</vt:lpstr>
      <vt:lpstr>PowerPoint Presentation</vt:lpstr>
      <vt:lpstr>PowerPoint Presentation</vt:lpstr>
      <vt:lpstr>PowerPoint Presentation</vt:lpstr>
      <vt:lpstr>Case-control studies </vt:lpstr>
      <vt:lpstr>PowerPoint Presentation</vt:lpstr>
      <vt:lpstr>Cohort study </vt:lpstr>
      <vt:lpstr>PowerPoint Presentation</vt:lpstr>
      <vt:lpstr>PowerPoint Presentation</vt:lpstr>
      <vt:lpstr>Randomized Clinical Trial</vt:lpstr>
      <vt:lpstr>PowerPoint Presentation</vt:lpstr>
      <vt:lpstr>PowerPoint Presentation</vt:lpstr>
      <vt:lpstr>PowerPoint Presentation</vt:lpstr>
      <vt:lpstr>PowerPoint Presentation</vt:lpstr>
      <vt:lpstr>Exposure &amp; outcome measurements</vt:lpstr>
      <vt:lpstr>Categorical variables</vt:lpstr>
      <vt:lpstr>Quantitative variable</vt:lpstr>
      <vt:lpstr>PowerPoint Presentation</vt:lpstr>
      <vt:lpstr>Statistics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Moses Ngari</dc:creator>
  <cp:lastModifiedBy>Moses Ngari</cp:lastModifiedBy>
  <cp:revision>1</cp:revision>
  <dcterms:created xsi:type="dcterms:W3CDTF">2021-03-11T09:16:25Z</dcterms:created>
  <dcterms:modified xsi:type="dcterms:W3CDTF">2021-03-14T18:05:22Z</dcterms:modified>
</cp:coreProperties>
</file>